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457" r:id="rId2"/>
    <p:sldId id="459" r:id="rId3"/>
    <p:sldId id="431" r:id="rId4"/>
    <p:sldId id="264" r:id="rId5"/>
    <p:sldId id="437" r:id="rId6"/>
    <p:sldId id="456" r:id="rId7"/>
    <p:sldId id="436" r:id="rId8"/>
    <p:sldId id="452" r:id="rId9"/>
    <p:sldId id="265" r:id="rId10"/>
    <p:sldId id="438" r:id="rId11"/>
    <p:sldId id="440" r:id="rId12"/>
    <p:sldId id="442" r:id="rId13"/>
    <p:sldId id="443" r:id="rId14"/>
  </p:sldIdLst>
  <p:sldSz cx="18288000" cy="10287000"/>
  <p:notesSz cx="6858000" cy="9144000"/>
  <p:embeddedFontLst>
    <p:embeddedFont>
      <p:font typeface="Open Sans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1B7895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18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2FD5-4FFA-4201-AC2E-7BE3659197AE}" type="datetimeFigureOut">
              <a:rPr lang="pl-PL" smtClean="0"/>
              <a:t>2019-12-06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10932-63C8-457F-B1AF-DF8469D604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48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D7F417-0F9C-4120-AD1C-6FCBC434F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9536604-C271-4445-B6CD-C216C312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F8D701A-1FEE-42B3-B466-D804D69B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B74C8D9-14E0-45C1-B708-7C2F30B8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F544266-EA54-4F16-8A6C-94719B09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3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527268-2908-4626-A0E7-971856EC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D9BA37F-F564-4538-8DA0-9A5E8CB0F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FF1894-1359-4D6D-9F67-3F12BD20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BD50D6D-9C71-44EB-A768-F3E6E77B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FB7A140-99CC-46C8-834B-B0250533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BB160C28-6963-4F64-8E4E-D0D7E3D64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D8F6B5F-64E1-4F0D-8EAF-65DC9B939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94FEC42-84C9-439F-BF34-4674FDC0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40083DE-6142-4E77-9C02-1F9DAB84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78165D3-0F04-401A-AA7D-4AE61F56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81EBEE-B578-461C-AD08-83BADC0F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A6013D-5B8F-4E1C-BC8A-2E080D26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75354DE-2DA7-4A49-BA1C-E27A73DB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D1581C3-E30F-4162-B517-B4B3AEA5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6C64155-BDF4-44E2-8B72-27360E37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5B5135-FF20-43CF-8A4E-316AB83A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6824594-9A4D-4972-AC11-39BA7559B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DDD5368-7904-481E-AF67-8DE7E1A7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E7D9821-1457-4656-AA1B-B2E7B320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AA7DEAF-98F4-40B9-8B9E-A4AAB888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7174D6-5C30-436C-8F16-2DAED194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7A07E8-FA17-43DF-98E2-914135FAA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89083AE-DAAA-4DB6-BF6C-49E609F8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16B51C4-5EF8-4E83-9940-07225E2F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465D28A-0465-4F86-8D4F-610686D5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60A760A-53ED-4B9D-BEEA-B1DD4A33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8A1D19-2115-4824-A7BD-F28F0EC8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0ECAC60-228E-4158-82EA-983C6EC20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6CCC6BB-D15C-48A1-BFA4-F223AF3C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E2D60AD-477E-4560-8219-C1DCCEB24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A268B12-C2F0-4D50-8220-331B1A19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72200B9-B55C-4191-922B-5A23ADBC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80C493E-05BE-4DAB-AB0E-9813BAFD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BAEBD93A-5CD8-4566-958C-335F6655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9A93D5-B04E-4291-AE7F-B6B9DA47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371D594-FBD5-4EBC-869D-9DE04A8D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8A86F68-71E4-4D41-B9AC-C93CD31C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A26EA79-196A-417E-907E-558D0CF6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B5D723A9-5B50-48BB-917B-9B3D4B9E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C2FDA38-6041-4CC7-9A03-3434BEC1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88200CB-9B54-42E1-8716-20253CDF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5F49A7-4B8C-4294-88C4-61BA9FFA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DE2A7A-4B65-42FF-B849-83152B5B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25CFBE2-76F3-475D-B2A7-77E0DB52E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F06CFFA-A37C-4D0B-A08C-4F0D4483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0591A0B-CA88-4DC0-BC7B-2A1E3910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DA12692-0A00-4466-83F3-3EC5665C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1B4093-DF5E-4F42-8B5F-E4390259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CEAFF496-182D-4479-837A-85BDD9CA0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1DEF257-D833-4CAD-8505-6488ABA8A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7B1C95E-7944-4641-84E3-21368050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92154AB-4097-4C41-8C42-8ECCC6B2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E543B45-57F4-40E3-A1AC-844CAD84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89CC4F7-4FDD-4BDF-9BE6-36FBFEC8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5BB0CAC-26D9-48BA-AF8D-51965611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839CCB7-9200-4BBC-9B47-DEAB63AD9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48641AF-DBDA-4BA8-824B-43FF6D2E9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1D867E0-FDB0-4593-8966-5AC280704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2309851" y="-485775"/>
            <a:ext cx="8473861" cy="7338364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 rot="1665064">
            <a:off x="17214798" y="4770823"/>
            <a:ext cx="89003" cy="6840456"/>
          </a:xfrm>
          <a:prstGeom prst="rect">
            <a:avLst/>
          </a:prstGeom>
          <a:solidFill>
            <a:srgbClr val="D1FE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13761140" y="74332"/>
            <a:ext cx="4290927" cy="18826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6" y="8984809"/>
            <a:ext cx="13427720" cy="1258550"/>
          </a:xfrm>
          <a:prstGeom prst="rect">
            <a:avLst/>
          </a:prstGeom>
        </p:spPr>
      </p:pic>
      <p:pic>
        <p:nvPicPr>
          <p:cNvPr id="8" name="Picture 5" descr="Postać Marka Żarówki zapraszająca do udziału w wydarzen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653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315856" y="3185412"/>
            <a:ext cx="94372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b="1" spc="-72" dirty="0">
                <a:solidFill>
                  <a:srgbClr val="FFFBF0"/>
                </a:solidFill>
                <a:latin typeface="Open Sans"/>
              </a:rPr>
              <a:t>Challenge dla </a:t>
            </a:r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szkół –</a:t>
            </a:r>
            <a:endParaRPr lang="pl-PL" sz="7200" b="1" spc="-72" dirty="0">
              <a:solidFill>
                <a:srgbClr val="FFFBF0"/>
              </a:solidFill>
              <a:latin typeface="Open Sans"/>
            </a:endParaRPr>
          </a:p>
          <a:p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podejmij wyzwanie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09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1625" y="-11430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304800" y="762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780571"/>
            <a:ext cx="4720367" cy="2757165"/>
            <a:chOff x="0" y="-28575"/>
            <a:chExt cx="6293822" cy="3676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6293822" cy="36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pl-PL" sz="7200" b="1" i="0" spc="330" dirty="0" smtClean="0">
                  <a:solidFill>
                    <a:srgbClr val="FFFBF0"/>
                  </a:solidFill>
                  <a:latin typeface="Open Sans"/>
                </a:rPr>
                <a:t>416</a:t>
              </a:r>
            </a:p>
            <a:p>
              <a:pPr algn="ctr">
                <a:lnSpc>
                  <a:spcPts val="4290"/>
                </a:lnSpc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NOWYCH MIEJSC PRACY 2016 – 2018 r.</a:t>
              </a: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8105"/>
              <a:ext cx="6190077" cy="473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 lang="en-US" sz="2000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09623"/>
            <a:ext cx="3540875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b="0" i="0" spc="24" dirty="0" smtClean="0">
                <a:solidFill>
                  <a:srgbClr val="1B7895"/>
                </a:solidFill>
                <a:latin typeface="Open Sans"/>
              </a:rPr>
              <a:t>MIEJSCA PRACY W OSTATNICH 3 LATACH W SEKTORZE ES PRZY WSPARCIU OWES</a:t>
            </a:r>
            <a:endParaRPr lang="en-US" sz="2400" b="0" i="0" spc="24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31940" y="773427"/>
            <a:ext cx="4527360" cy="2199181"/>
            <a:chOff x="0" y="-38100"/>
            <a:chExt cx="6036479" cy="29322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036479" cy="2768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4"/>
                </a:lnSpc>
              </a:pPr>
              <a:r>
                <a:rPr lang="pl-PL" sz="5400" b="1" spc="316" dirty="0" smtClean="0">
                  <a:solidFill>
                    <a:srgbClr val="FFFBF0"/>
                  </a:solidFill>
                  <a:latin typeface="Open Sans"/>
                </a:rPr>
                <a:t>65</a:t>
              </a: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 </a:t>
              </a:r>
            </a:p>
            <a:p>
              <a:pPr algn="ctr">
                <a:lnSpc>
                  <a:spcPts val="4114"/>
                </a:lnSpc>
              </a:pP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NOWYCH PRZEDSIĘBIORSTW SPOŁECZNYCH</a:t>
              </a:r>
              <a:endParaRPr lang="en-US" sz="3165" b="1" i="0" spc="316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18195"/>
              <a:ext cx="5936976" cy="475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1"/>
                </a:lnSpc>
              </a:pPr>
              <a:endParaRPr lang="en-US" sz="2014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31940" y="5991311"/>
            <a:ext cx="4720367" cy="2298954"/>
            <a:chOff x="0" y="-28575"/>
            <a:chExt cx="6293822" cy="30652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6293822" cy="697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33653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72956" y="5991311"/>
            <a:ext cx="4461690" cy="1677498"/>
            <a:chOff x="0" y="-28575"/>
            <a:chExt cx="5948920" cy="223666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594892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4"/>
                </a:lnSpc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JUŻ </a:t>
              </a:r>
              <a:r>
                <a:rPr lang="pl-PL" sz="7200" b="1" spc="311" dirty="0" smtClean="0">
                  <a:solidFill>
                    <a:srgbClr val="FFFBF0"/>
                  </a:solidFill>
                  <a:latin typeface="Open Sans"/>
                </a:rPr>
                <a:t>98</a:t>
              </a:r>
              <a:r>
                <a:rPr lang="pl-PL" sz="3200" b="1" spc="311" dirty="0" smtClean="0">
                  <a:solidFill>
                    <a:srgbClr val="FFFBF0"/>
                  </a:solidFill>
                  <a:latin typeface="Open Sans"/>
                </a:rPr>
                <a:t> </a:t>
              </a: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NOWYCH MIEJSC PRACY W 2019 r.</a:t>
              </a:r>
              <a:endParaRPr lang="en-US" sz="3119" b="1" i="0" spc="311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05045"/>
              <a:ext cx="5850861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19" name="TextBox 11"/>
          <p:cNvSpPr txBox="1"/>
          <p:nvPr/>
        </p:nvSpPr>
        <p:spPr>
          <a:xfrm>
            <a:off x="12789539" y="5902812"/>
            <a:ext cx="4527360" cy="102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pl-PL" sz="6600" b="1" i="0" spc="316" dirty="0" smtClean="0">
                <a:solidFill>
                  <a:srgbClr val="FFFBF0"/>
                </a:solidFill>
                <a:latin typeface="Open Sans"/>
              </a:rPr>
              <a:t>31</a:t>
            </a:r>
            <a:r>
              <a:rPr lang="pl-PL" sz="3165" b="1" i="0" spc="316" dirty="0" smtClean="0">
                <a:solidFill>
                  <a:srgbClr val="FFFBF0"/>
                </a:solidFill>
                <a:latin typeface="Open Sans"/>
              </a:rPr>
              <a:t> </a:t>
            </a:r>
          </a:p>
          <a:p>
            <a:pPr algn="ctr">
              <a:lnSpc>
                <a:spcPts val="4114"/>
              </a:lnSpc>
            </a:pPr>
            <a:r>
              <a:rPr lang="pl-PL" sz="3165" b="1" i="0" spc="316" dirty="0" smtClean="0">
                <a:solidFill>
                  <a:srgbClr val="FFFBF0"/>
                </a:solidFill>
                <a:latin typeface="Open Sans"/>
              </a:rPr>
              <a:t>NOWYCH PES</a:t>
            </a:r>
            <a:endParaRPr lang="en-US" sz="3165" b="1" i="0" spc="316" dirty="0">
              <a:solidFill>
                <a:srgbClr val="FFFBF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53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MIEJSCA PRACY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808"/>
            <a:ext cx="11020425" cy="836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9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WYZWANIE Marka Żarówki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9" y="108740"/>
            <a:ext cx="10280575" cy="100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Znalezione obrazy dla zapytania marek żarów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9" y="1943100"/>
            <a:ext cx="51625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571500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7162800" y="3619500"/>
            <a:ext cx="637713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Dziękuję za uwagę</a:t>
            </a:r>
          </a:p>
          <a:p>
            <a:endParaRPr lang="pl-PL" dirty="0"/>
          </a:p>
          <a:p>
            <a:r>
              <a:rPr lang="pl-PL" sz="2800" b="1" dirty="0" smtClean="0">
                <a:solidFill>
                  <a:schemeClr val="bg1"/>
                </a:solidFill>
              </a:rPr>
              <a:t>Luiza </a:t>
            </a:r>
            <a:r>
              <a:rPr lang="pl-PL" sz="2800" b="1" dirty="0" err="1" smtClean="0">
                <a:solidFill>
                  <a:schemeClr val="bg1"/>
                </a:solidFill>
              </a:rPr>
              <a:t>Burba</a:t>
            </a:r>
            <a:endParaRPr lang="pl-PL" sz="2800" b="1" dirty="0" smtClean="0">
              <a:solidFill>
                <a:schemeClr val="bg1"/>
              </a:solidFill>
            </a:endParaRPr>
          </a:p>
          <a:p>
            <a:endParaRPr lang="pl-PL" sz="2800" b="1" dirty="0" smtClean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Wydział  Ekonomii Społecznej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Mazowieckie Centrum Polityki Społecznej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Luiza.burba@mcps.com.pl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22/ 622 42 32 wew. 41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457199" y="7574545"/>
            <a:ext cx="3111281" cy="13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2917" y="2133995"/>
            <a:ext cx="10623336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pl-PL" sz="7200" b="1" i="0" spc="-72" dirty="0" smtClean="0">
                <a:solidFill>
                  <a:srgbClr val="FFFBF0"/>
                </a:solidFill>
                <a:latin typeface="Open Sans"/>
              </a:rPr>
              <a:t>ROZWÓJ SEKTORA</a:t>
            </a:r>
            <a:r>
              <a:rPr lang="pl-PL" sz="7200" b="1" spc="-72" dirty="0">
                <a:solidFill>
                  <a:srgbClr val="FFFBF0"/>
                </a:solidFill>
                <a:latin typeface="Open Sans"/>
              </a:rPr>
              <a:t> </a:t>
            </a:r>
            <a:r>
              <a:rPr lang="en-US" sz="7200" b="1" i="0" spc="-72" dirty="0" smtClean="0">
                <a:solidFill>
                  <a:srgbClr val="FFFBF0"/>
                </a:solidFill>
                <a:latin typeface="Open Sans"/>
              </a:rPr>
              <a:t>EKONOMII </a:t>
            </a:r>
            <a:r>
              <a:rPr lang="en-US" sz="7200" b="1" i="0" spc="-72" dirty="0">
                <a:solidFill>
                  <a:srgbClr val="FFFBF0"/>
                </a:solidFill>
                <a:latin typeface="Open Sans"/>
              </a:rPr>
              <a:t>SPOŁECZNEJ </a:t>
            </a:r>
          </a:p>
          <a:p>
            <a:pPr>
              <a:lnSpc>
                <a:spcPts val="8640"/>
              </a:lnSpc>
            </a:pPr>
            <a:r>
              <a:rPr lang="pl-PL" sz="7200" b="1" spc="-72" dirty="0" smtClean="0">
                <a:solidFill>
                  <a:srgbClr val="FFFBF0"/>
                </a:solidFill>
                <a:latin typeface="Open Sans"/>
              </a:rPr>
              <a:t>W WOJ. MAZOWIECKIM</a:t>
            </a:r>
            <a:endParaRPr lang="en-US" sz="7200" b="1" i="0" spc="-72" dirty="0">
              <a:solidFill>
                <a:srgbClr val="FFFBF0"/>
              </a:solidFill>
              <a:latin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2309851" y="-485775"/>
            <a:ext cx="8473861" cy="7338364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 rot="1665064">
            <a:off x="17214798" y="4770823"/>
            <a:ext cx="89003" cy="6840456"/>
          </a:xfrm>
          <a:prstGeom prst="rect">
            <a:avLst/>
          </a:prstGeom>
          <a:solidFill>
            <a:srgbClr val="D1FE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4000"/>
          </a:blip>
          <a:srcRect/>
          <a:stretch>
            <a:fillRect/>
          </a:stretch>
        </p:blipFill>
        <p:spPr>
          <a:xfrm>
            <a:off x="13761140" y="74332"/>
            <a:ext cx="4290927" cy="18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i="0" spc="28" dirty="0" smtClean="0">
                <a:solidFill>
                  <a:srgbClr val="1B7895"/>
                </a:solidFill>
                <a:latin typeface="Open Sans"/>
              </a:rPr>
              <a:t>IDEA ES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1026" name="Picture 2" descr="schemat ekonomi społeczn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2460"/>
            <a:ext cx="9710007" cy="97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1625" y="-11430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304800" y="-2286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780571"/>
            <a:ext cx="4720367" cy="2757165"/>
            <a:chOff x="0" y="-28575"/>
            <a:chExt cx="6293822" cy="3676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6293822" cy="36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pl-PL" sz="3300" b="1" spc="330" dirty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pl-PL" sz="3300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RYNKOWE</a:t>
              </a:r>
            </a:p>
            <a:p>
              <a:pPr algn="ctr">
                <a:lnSpc>
                  <a:spcPts val="4290"/>
                </a:lnSpc>
              </a:pP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8105"/>
              <a:ext cx="6190077" cy="473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 lang="en-US" sz="2000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09623"/>
            <a:ext cx="3924300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PODMIOTY EKONOMII SPOŁECZNEJ</a:t>
            </a:r>
          </a:p>
          <a:p>
            <a:pPr>
              <a:lnSpc>
                <a:spcPts val="3359"/>
              </a:lnSpc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DZIAŁANIA NIE DLA ZYSKU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DEMOKRATYCZNE ZARZĄDZANIE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ZATRUDNIAJĄCE OSOBY Z GRUP DEFAWORYZOWANYCH</a:t>
            </a:r>
          </a:p>
          <a:p>
            <a:pPr marL="342900" indent="-342900">
              <a:lnSpc>
                <a:spcPts val="3359"/>
              </a:lnSpc>
              <a:buFontTx/>
              <a:buChar char="-"/>
            </a:pPr>
            <a:endParaRPr lang="pl-PL" sz="2400" b="0" i="0" spc="24" dirty="0">
              <a:solidFill>
                <a:srgbClr val="1B7895"/>
              </a:solidFill>
              <a:latin typeface="Open Sans"/>
            </a:endParaRPr>
          </a:p>
          <a:p>
            <a:pPr marL="342900" indent="-342900">
              <a:lnSpc>
                <a:spcPts val="3359"/>
              </a:lnSpc>
              <a:buFontTx/>
              <a:buChar char="-"/>
            </a:pPr>
            <a:r>
              <a:rPr lang="pl-PL" sz="2400" spc="24" dirty="0" smtClean="0">
                <a:solidFill>
                  <a:srgbClr val="1B7895"/>
                </a:solidFill>
                <a:latin typeface="Open Sans"/>
              </a:rPr>
              <a:t>REALIZUJĄCE CELE SPOŁECZNE, USŁUGOWE, OŚWIATOWE, KULTURALNE</a:t>
            </a:r>
            <a:endParaRPr lang="en-US" sz="2400" b="0" i="0" spc="24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31940" y="773427"/>
            <a:ext cx="4527360" cy="2199181"/>
            <a:chOff x="0" y="-38100"/>
            <a:chExt cx="6036479" cy="29322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036479" cy="2804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4"/>
                </a:lnSpc>
              </a:pPr>
              <a:endParaRPr lang="pl-PL" sz="3165" b="1" i="0" spc="316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endParaRPr lang="pl-PL" sz="3165" b="1" spc="316" dirty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endParaRPr lang="pl-PL" sz="3165" b="1" i="0" spc="316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114"/>
                </a:lnSpc>
              </a:pPr>
              <a:r>
                <a:rPr lang="pl-PL" sz="3165" b="1" i="0" spc="316" dirty="0" smtClean="0">
                  <a:solidFill>
                    <a:srgbClr val="FFFBF0"/>
                  </a:solidFill>
                  <a:latin typeface="Open Sans"/>
                </a:rPr>
                <a:t>REINTEGRACYJNE</a:t>
              </a:r>
              <a:endParaRPr lang="en-US" sz="3165" b="1" i="0" spc="316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18195"/>
              <a:ext cx="5936976" cy="475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1"/>
                </a:lnSpc>
              </a:pPr>
              <a:endParaRPr lang="en-US" sz="2014" b="0" i="0" spc="20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31940" y="5991311"/>
            <a:ext cx="4720367" cy="2298954"/>
            <a:chOff x="0" y="-28575"/>
            <a:chExt cx="6293822" cy="306527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6293822" cy="294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ZAZ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CIS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spc="330" dirty="0" smtClean="0">
                  <a:solidFill>
                    <a:srgbClr val="FFFBF0"/>
                  </a:solidFill>
                  <a:latin typeface="Open Sans"/>
                </a:rPr>
                <a:t>WTZ</a:t>
              </a:r>
            </a:p>
            <a:p>
              <a:pPr marL="457200" indent="-457200">
                <a:lnSpc>
                  <a:spcPts val="4290"/>
                </a:lnSpc>
                <a:buFont typeface="Arial" panose="020B0604020202020204" pitchFamily="34" charset="0"/>
                <a:buChar char="•"/>
              </a:pPr>
              <a:r>
                <a:rPr lang="pl-PL" sz="3300" b="1" i="0" spc="330" dirty="0" smtClean="0">
                  <a:solidFill>
                    <a:srgbClr val="FFFBF0"/>
                  </a:solidFill>
                  <a:latin typeface="Open Sans"/>
                </a:rPr>
                <a:t>KIS</a:t>
              </a:r>
              <a:endParaRPr lang="en-US" sz="3300" b="1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533653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19800" y="5991311"/>
            <a:ext cx="5486400" cy="4732065"/>
            <a:chOff x="0" y="-28575"/>
            <a:chExt cx="5948920" cy="630942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5948920" cy="6309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i="0" spc="311" dirty="0" smtClean="0">
                  <a:solidFill>
                    <a:srgbClr val="FFFBF0"/>
                  </a:solidFill>
                  <a:latin typeface="Open Sans"/>
                </a:rPr>
                <a:t>SPÓŁDZIELNIE SOCJALNE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SPÓLKI NON PROFIT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ORGANZIACJE POZARZĄDOWE </a:t>
              </a:r>
            </a:p>
            <a:p>
              <a:pPr marL="457200" indent="-457200">
                <a:lnSpc>
                  <a:spcPts val="4054"/>
                </a:lnSpc>
                <a:buFont typeface="Arial" panose="020B0604020202020204" pitchFamily="34" charset="0"/>
                <a:buChar char="•"/>
              </a:pPr>
              <a:r>
                <a:rPr lang="pl-PL" sz="3119" b="1" spc="311" dirty="0" smtClean="0">
                  <a:solidFill>
                    <a:srgbClr val="FFFBF0"/>
                  </a:solidFill>
                  <a:latin typeface="Open Sans"/>
                </a:rPr>
                <a:t>PRZEDSIĘBIORSTWA SPOŁECZNE</a:t>
              </a:r>
            </a:p>
            <a:p>
              <a:pPr>
                <a:lnSpc>
                  <a:spcPts val="4054"/>
                </a:lnSpc>
              </a:pPr>
              <a:endParaRPr lang="en-US" sz="3119" b="1" i="0" spc="311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05045"/>
              <a:ext cx="5850861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pic>
        <p:nvPicPr>
          <p:cNvPr id="2050" name="Picture 2" descr="C:\Users\PC\AppData\Local\Microsoft\Windows\Temporary Internet Files\Content.IE5\VWMP0CY0\wheelchair-30766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041" y="3125202"/>
            <a:ext cx="1494632" cy="16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AppData\Local\Microsoft\Windows\Temporary Internet Files\Content.IE5\7MDEBIX4\money_coins_gold_currency_coin_finance_money_making-7601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40" y="3146361"/>
            <a:ext cx="2381120" cy="158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351825" y="7097184"/>
            <a:ext cx="3216655" cy="47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PES</a:t>
            </a: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23" y="-207277"/>
            <a:ext cx="13426977" cy="104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2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sp>
        <p:nvSpPr>
          <p:cNvPr id="32" name="Prostokąt 31"/>
          <p:cNvSpPr/>
          <p:nvPr/>
        </p:nvSpPr>
        <p:spPr>
          <a:xfrm>
            <a:off x="5452132" y="484049"/>
            <a:ext cx="12026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Podmioty ekonomii społecznej – podział branżowy</a:t>
            </a:r>
            <a:endParaRPr kumimoji="0" lang="pl-PL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16" y="2023412"/>
            <a:ext cx="13047790" cy="689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0382" y="-207277"/>
            <a:ext cx="3908862" cy="10720569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-327244" y="2274897"/>
            <a:ext cx="3895724" cy="718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pl-PL" sz="2825" b="1" i="0" spc="28" dirty="0" smtClean="0">
                <a:solidFill>
                  <a:srgbClr val="1B7895"/>
                </a:solidFill>
                <a:latin typeface="Open Sans"/>
              </a:rPr>
              <a:t>OŚRODKI WPSARCIA EKONOMII SPOŁECZNEJ</a:t>
            </a:r>
          </a:p>
          <a:p>
            <a:pPr>
              <a:lnSpc>
                <a:spcPts val="3955"/>
              </a:lnSpc>
            </a:pPr>
            <a:endParaRPr lang="pl-PL" sz="2825" b="1" spc="28" dirty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AKREDYTOWANE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WSPÓŁPRACUJĄCE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DYSPONUJĄCE WYKWALIFIKOWANĄ KADRĄ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r>
              <a:rPr lang="pl-PL" sz="2000" b="1" spc="28" dirty="0" smtClean="0">
                <a:solidFill>
                  <a:srgbClr val="1B7895"/>
                </a:solidFill>
                <a:latin typeface="Open Sans"/>
              </a:rPr>
              <a:t>ŚRODKI NA DOTACJE</a:t>
            </a: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34742" y="1007269"/>
            <a:ext cx="11946078" cy="1500064"/>
            <a:chOff x="0" y="-28575"/>
            <a:chExt cx="15928104" cy="2000085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5928103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pl-PL" sz="2800" spc="140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351682"/>
              <a:ext cx="15928103" cy="61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 dirty="0" smtClean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13224" y="3395712"/>
            <a:ext cx="12067596" cy="2430362"/>
            <a:chOff x="0" y="-28575"/>
            <a:chExt cx="15928103" cy="278042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15928103" cy="50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pl-PL" sz="2800" b="0" i="0" spc="14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9474"/>
              <a:ext cx="15928103" cy="123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pl-PL" sz="2800" b="0" i="0" spc="28" dirty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ts val="4200"/>
                </a:lnSpc>
              </a:pPr>
              <a:r>
                <a:rPr lang="pl-PL" sz="2800" spc="28" dirty="0" smtClean="0">
                  <a:solidFill>
                    <a:srgbClr val="FFFBF0"/>
                  </a:solidFill>
                  <a:latin typeface="Open Sans"/>
                </a:rPr>
                <a:t> </a:t>
              </a:r>
              <a:endParaRPr lang="en-US" sz="2800" b="0" i="0" spc="28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13223" y="5482311"/>
            <a:ext cx="11946077" cy="3135321"/>
            <a:chOff x="0" y="-28575"/>
            <a:chExt cx="15928103" cy="41804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15928103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3101"/>
              <a:ext cx="1592810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  <a:p>
              <a:pPr>
                <a:lnSpc>
                  <a:spcPts val="3900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4423016" y="8011855"/>
            <a:ext cx="0" cy="0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19607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2700000">
            <a:off x="661549" y="-1092093"/>
            <a:ext cx="2187687" cy="218418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13223" y="7559351"/>
            <a:ext cx="11946077" cy="711140"/>
            <a:chOff x="0" y="0"/>
            <a:chExt cx="15928103" cy="94818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373982" y="8756476"/>
            <a:ext cx="11946077" cy="711140"/>
            <a:chOff x="0" y="0"/>
            <a:chExt cx="15928103" cy="94818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15928103" cy="30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endParaRPr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66247"/>
              <a:ext cx="15928103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-24880"/>
            <a:ext cx="10820400" cy="1060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1" y="1007269"/>
            <a:ext cx="3541718" cy="80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3581617" cy="10287000"/>
          </a:xfrm>
          <a:prstGeom prst="rect">
            <a:avLst/>
          </a:prstGeom>
          <a:solidFill>
            <a:srgbClr val="FFFBF0"/>
          </a:solidFill>
        </p:spPr>
      </p:sp>
      <p:sp>
        <p:nvSpPr>
          <p:cNvPr id="3" name="TextBox 3"/>
          <p:cNvSpPr txBox="1"/>
          <p:nvPr/>
        </p:nvSpPr>
        <p:spPr>
          <a:xfrm>
            <a:off x="-327244" y="2274897"/>
            <a:ext cx="389572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sp>
        <p:nvSpPr>
          <p:cNvPr id="23" name="Freeform 23"/>
          <p:cNvSpPr/>
          <p:nvPr/>
        </p:nvSpPr>
        <p:spPr>
          <a:xfrm rot="16200000">
            <a:off x="4423016" y="8011855"/>
            <a:ext cx="0" cy="0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FFFBF0">
              <a:alpha val="19607"/>
            </a:srgbClr>
          </a:solidFill>
        </p:spPr>
      </p:sp>
      <p:sp>
        <p:nvSpPr>
          <p:cNvPr id="25" name="Freeform 25"/>
          <p:cNvSpPr/>
          <p:nvPr/>
        </p:nvSpPr>
        <p:spPr>
          <a:xfrm rot="18900000">
            <a:off x="661549" y="-1092093"/>
            <a:ext cx="2187687" cy="2184187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1B7895"/>
          </a:solidFill>
        </p:spPr>
      </p:sp>
      <p:sp>
        <p:nvSpPr>
          <p:cNvPr id="27" name="TextBox 27"/>
          <p:cNvSpPr txBox="1"/>
          <p:nvPr/>
        </p:nvSpPr>
        <p:spPr>
          <a:xfrm>
            <a:off x="5313223" y="7545064"/>
            <a:ext cx="11946077" cy="22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5373982" y="8742189"/>
            <a:ext cx="11946077" cy="22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373982" y="9256161"/>
            <a:ext cx="11946077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endParaRPr/>
          </a:p>
        </p:txBody>
      </p:sp>
      <p:sp>
        <p:nvSpPr>
          <p:cNvPr id="7" name="Prostokąt 6"/>
          <p:cNvSpPr/>
          <p:nvPr/>
        </p:nvSpPr>
        <p:spPr>
          <a:xfrm>
            <a:off x="3414793" y="133991"/>
            <a:ext cx="150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schemeClr val="bg1"/>
                </a:solidFill>
              </a:rPr>
              <a:t>Podmioty ekonomii społecznej w </a:t>
            </a:r>
            <a:r>
              <a:rPr lang="pl-PL" sz="3200" b="1" dirty="0" smtClean="0">
                <a:solidFill>
                  <a:schemeClr val="bg1"/>
                </a:solidFill>
              </a:rPr>
              <a:t>podregionie </a:t>
            </a:r>
            <a:r>
              <a:rPr lang="pl-PL" sz="3200" b="1" dirty="0" smtClean="0">
                <a:solidFill>
                  <a:schemeClr val="bg1"/>
                </a:solidFill>
              </a:rPr>
              <a:t>ostrołęckim</a:t>
            </a:r>
            <a:endParaRPr lang="pl-PL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70427"/>
              </p:ext>
            </p:extLst>
          </p:nvPr>
        </p:nvGraphicFramePr>
        <p:xfrm>
          <a:off x="-1" y="8572500"/>
          <a:ext cx="18288001" cy="1752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64254"/>
                <a:gridCol w="2361894"/>
                <a:gridCol w="2509511"/>
                <a:gridCol w="4304922"/>
                <a:gridCol w="2423710"/>
                <a:gridCol w="2423710"/>
              </a:tblGrid>
              <a:tr h="32560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Podmiot ekonomii społecznej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Całe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Mazowsze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Podregion </a:t>
                      </a:r>
                      <a:r>
                        <a:rPr lang="pl-PL" sz="1400" dirty="0" smtClean="0"/>
                        <a:t>ostrołęcki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Podmiot ekonomii społecznej</a:t>
                      </a:r>
                      <a:endParaRPr lang="pl-PL" sz="1400" b="1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Całe Mazowsze</a:t>
                      </a:r>
                      <a:endParaRPr lang="pl-PL" sz="1400" dirty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Podregion </a:t>
                      </a:r>
                      <a:r>
                        <a:rPr lang="pl-PL" sz="1400" dirty="0" smtClean="0"/>
                        <a:t>ostrołęcki</a:t>
                      </a:r>
                      <a:endParaRPr lang="pl-PL" sz="1400" dirty="0" smtClean="0"/>
                    </a:p>
                  </a:txBody>
                  <a:tcPr marL="182880" marR="182880" marT="68580" marB="68580" anchor="b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Centra integracji społecznej</a:t>
                      </a:r>
                      <a:endParaRPr lang="pl-PL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Spółdzielnie socjalne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155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Kluby integracji społecznej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21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Spółki z o.o. [non profit]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bg1"/>
                          </a:solidFill>
                        </a:rPr>
                        <a:t>Spółdzielnie inwalidów </a:t>
                      </a:r>
                      <a:r>
                        <a:rPr lang="pl-PL" sz="1400" baseline="0" dirty="0" smtClean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pl-PL" sz="1400" baseline="0" dirty="0" err="1" smtClean="0">
                          <a:solidFill>
                            <a:schemeClr val="bg1"/>
                          </a:solidFill>
                        </a:rPr>
                        <a:t>niewid</a:t>
                      </a:r>
                      <a:r>
                        <a:rPr lang="pl-PL" sz="14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pl-PL" sz="14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14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Warsztaty terapii zajęciowej</a:t>
                      </a:r>
                      <a:endParaRPr lang="pl-PL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83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  <a:tr h="32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Spółdzielnie pracy</a:t>
                      </a:r>
                      <a:endParaRPr lang="pl-PL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68580" marB="6858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Zakłady aktywności zawodowej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</a:t>
                      </a:r>
                      <a:endParaRPr lang="pl-PL" sz="1400" dirty="0"/>
                    </a:p>
                  </a:txBody>
                  <a:tcPr marL="182880" marR="182880" marT="68580" marB="6858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9" name="TextBox 3"/>
          <p:cNvSpPr txBox="1"/>
          <p:nvPr/>
        </p:nvSpPr>
        <p:spPr>
          <a:xfrm>
            <a:off x="-327244" y="2274897"/>
            <a:ext cx="389572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pl-PL" sz="2825" b="1" spc="28" dirty="0" smtClean="0">
                <a:solidFill>
                  <a:srgbClr val="1B7895"/>
                </a:solidFill>
                <a:latin typeface="Open Sans"/>
              </a:rPr>
              <a:t>Co nam mówią statystyki?</a:t>
            </a:r>
            <a:endParaRPr lang="pl-PL" sz="2825" b="1" spc="28" dirty="0">
              <a:solidFill>
                <a:srgbClr val="1B7895"/>
              </a:solidFill>
              <a:latin typeface="Open Sans"/>
            </a:endParaRPr>
          </a:p>
          <a:p>
            <a:pPr algn="ctr">
              <a:lnSpc>
                <a:spcPts val="3955"/>
              </a:lnSpc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pl-PL" sz="2825" b="1" spc="28" dirty="0" smtClean="0">
              <a:solidFill>
                <a:srgbClr val="1B7895"/>
              </a:solidFill>
              <a:latin typeface="Open Sans"/>
            </a:endParaRPr>
          </a:p>
          <a:p>
            <a:pPr marL="457200" indent="-457200">
              <a:lnSpc>
                <a:spcPts val="3955"/>
              </a:lnSpc>
              <a:buFontTx/>
              <a:buChar char="-"/>
            </a:pPr>
            <a:endParaRPr lang="pl-PL" sz="2825" b="1" i="0" spc="28" dirty="0" smtClean="0">
              <a:solidFill>
                <a:srgbClr val="1B7895"/>
              </a:solidFill>
              <a:latin typeface="Open Sans"/>
            </a:endParaRPr>
          </a:p>
          <a:p>
            <a:pPr>
              <a:lnSpc>
                <a:spcPts val="3955"/>
              </a:lnSpc>
            </a:pPr>
            <a:endParaRPr lang="en-US" sz="2825" b="1" i="0" spc="28" dirty="0">
              <a:solidFill>
                <a:srgbClr val="1B7895"/>
              </a:solidFill>
              <a:latin typeface="Open Sans"/>
            </a:endParaRPr>
          </a:p>
        </p:txBody>
      </p:sp>
      <p:grpSp>
        <p:nvGrpSpPr>
          <p:cNvPr id="5" name="Grupa 4"/>
          <p:cNvGrpSpPr>
            <a:grpSpLocks noChangeAspect="1"/>
          </p:cNvGrpSpPr>
          <p:nvPr/>
        </p:nvGrpSpPr>
        <p:grpSpPr>
          <a:xfrm>
            <a:off x="7512732" y="876300"/>
            <a:ext cx="7624706" cy="7469081"/>
            <a:chOff x="10384705" y="1040833"/>
            <a:chExt cx="3176961" cy="3112117"/>
          </a:xfrm>
        </p:grpSpPr>
        <p:sp>
          <p:nvSpPr>
            <p:cNvPr id="265" name="ostrowski"/>
            <p:cNvSpPr>
              <a:spLocks/>
            </p:cNvSpPr>
            <p:nvPr/>
          </p:nvSpPr>
          <p:spPr bwMode="auto">
            <a:xfrm>
              <a:off x="12081983" y="2714089"/>
              <a:ext cx="1479683" cy="1037373"/>
            </a:xfrm>
            <a:custGeom>
              <a:avLst/>
              <a:gdLst>
                <a:gd name="T0" fmla="*/ 3057 w 4681"/>
                <a:gd name="T1" fmla="*/ 2378 h 3071"/>
                <a:gd name="T2" fmla="*/ 3397 w 4681"/>
                <a:gd name="T3" fmla="*/ 2395 h 3071"/>
                <a:gd name="T4" fmla="*/ 3880 w 4681"/>
                <a:gd name="T5" fmla="*/ 2520 h 3071"/>
                <a:gd name="T6" fmla="*/ 4149 w 4681"/>
                <a:gd name="T7" fmla="*/ 2771 h 3071"/>
                <a:gd name="T8" fmla="*/ 4252 w 4681"/>
                <a:gd name="T9" fmla="*/ 2942 h 3071"/>
                <a:gd name="T10" fmla="*/ 4526 w 4681"/>
                <a:gd name="T11" fmla="*/ 2815 h 3071"/>
                <a:gd name="T12" fmla="*/ 4681 w 4681"/>
                <a:gd name="T13" fmla="*/ 2594 h 3071"/>
                <a:gd name="T14" fmla="*/ 4504 w 4681"/>
                <a:gd name="T15" fmla="*/ 2461 h 3071"/>
                <a:gd name="T16" fmla="*/ 4505 w 4681"/>
                <a:gd name="T17" fmla="*/ 1990 h 3071"/>
                <a:gd name="T18" fmla="*/ 4571 w 4681"/>
                <a:gd name="T19" fmla="*/ 1722 h 3071"/>
                <a:gd name="T20" fmla="*/ 4176 w 4681"/>
                <a:gd name="T21" fmla="*/ 1392 h 3071"/>
                <a:gd name="T22" fmla="*/ 4012 w 4681"/>
                <a:gd name="T23" fmla="*/ 1586 h 3071"/>
                <a:gd name="T24" fmla="*/ 3933 w 4681"/>
                <a:gd name="T25" fmla="*/ 1787 h 3071"/>
                <a:gd name="T26" fmla="*/ 3813 w 4681"/>
                <a:gd name="T27" fmla="*/ 1532 h 3071"/>
                <a:gd name="T28" fmla="*/ 3549 w 4681"/>
                <a:gd name="T29" fmla="*/ 1155 h 3071"/>
                <a:gd name="T30" fmla="*/ 3667 w 4681"/>
                <a:gd name="T31" fmla="*/ 1139 h 3071"/>
                <a:gd name="T32" fmla="*/ 3725 w 4681"/>
                <a:gd name="T33" fmla="*/ 961 h 3071"/>
                <a:gd name="T34" fmla="*/ 3561 w 4681"/>
                <a:gd name="T35" fmla="*/ 767 h 3071"/>
                <a:gd name="T36" fmla="*/ 3155 w 4681"/>
                <a:gd name="T37" fmla="*/ 938 h 3071"/>
                <a:gd name="T38" fmla="*/ 2858 w 4681"/>
                <a:gd name="T39" fmla="*/ 1109 h 3071"/>
                <a:gd name="T40" fmla="*/ 2430 w 4681"/>
                <a:gd name="T41" fmla="*/ 1089 h 3071"/>
                <a:gd name="T42" fmla="*/ 2430 w 4681"/>
                <a:gd name="T43" fmla="*/ 811 h 3071"/>
                <a:gd name="T44" fmla="*/ 2236 w 4681"/>
                <a:gd name="T45" fmla="*/ 711 h 3071"/>
                <a:gd name="T46" fmla="*/ 2290 w 4681"/>
                <a:gd name="T47" fmla="*/ 474 h 3071"/>
                <a:gd name="T48" fmla="*/ 2321 w 4681"/>
                <a:gd name="T49" fmla="*/ 327 h 3071"/>
                <a:gd name="T50" fmla="*/ 2178 w 4681"/>
                <a:gd name="T51" fmla="*/ 201 h 3071"/>
                <a:gd name="T52" fmla="*/ 2114 w 4681"/>
                <a:gd name="T53" fmla="*/ 11 h 3071"/>
                <a:gd name="T54" fmla="*/ 1786 w 4681"/>
                <a:gd name="T55" fmla="*/ 229 h 3071"/>
                <a:gd name="T56" fmla="*/ 1362 w 4681"/>
                <a:gd name="T57" fmla="*/ 283 h 3071"/>
                <a:gd name="T58" fmla="*/ 1603 w 4681"/>
                <a:gd name="T59" fmla="*/ 528 h 3071"/>
                <a:gd name="T60" fmla="*/ 1359 w 4681"/>
                <a:gd name="T61" fmla="*/ 545 h 3071"/>
                <a:gd name="T62" fmla="*/ 1085 w 4681"/>
                <a:gd name="T63" fmla="*/ 731 h 3071"/>
                <a:gd name="T64" fmla="*/ 594 w 4681"/>
                <a:gd name="T65" fmla="*/ 650 h 3071"/>
                <a:gd name="T66" fmla="*/ 349 w 4681"/>
                <a:gd name="T67" fmla="*/ 645 h 3071"/>
                <a:gd name="T68" fmla="*/ 32 w 4681"/>
                <a:gd name="T69" fmla="*/ 727 h 3071"/>
                <a:gd name="T70" fmla="*/ 177 w 4681"/>
                <a:gd name="T71" fmla="*/ 1003 h 3071"/>
                <a:gd name="T72" fmla="*/ 187 w 4681"/>
                <a:gd name="T73" fmla="*/ 1346 h 3071"/>
                <a:gd name="T74" fmla="*/ 382 w 4681"/>
                <a:gd name="T75" fmla="*/ 1471 h 3071"/>
                <a:gd name="T76" fmla="*/ 619 w 4681"/>
                <a:gd name="T77" fmla="*/ 1620 h 3071"/>
                <a:gd name="T78" fmla="*/ 496 w 4681"/>
                <a:gd name="T79" fmla="*/ 1688 h 3071"/>
                <a:gd name="T80" fmla="*/ 595 w 4681"/>
                <a:gd name="T81" fmla="*/ 1952 h 3071"/>
                <a:gd name="T82" fmla="*/ 431 w 4681"/>
                <a:gd name="T83" fmla="*/ 2079 h 3071"/>
                <a:gd name="T84" fmla="*/ 312 w 4681"/>
                <a:gd name="T85" fmla="*/ 2183 h 3071"/>
                <a:gd name="T86" fmla="*/ 418 w 4681"/>
                <a:gd name="T87" fmla="*/ 2304 h 3071"/>
                <a:gd name="T88" fmla="*/ 676 w 4681"/>
                <a:gd name="T89" fmla="*/ 2522 h 3071"/>
                <a:gd name="T90" fmla="*/ 578 w 4681"/>
                <a:gd name="T91" fmla="*/ 2685 h 3071"/>
                <a:gd name="T92" fmla="*/ 909 w 4681"/>
                <a:gd name="T93" fmla="*/ 2645 h 3071"/>
                <a:gd name="T94" fmla="*/ 1084 w 4681"/>
                <a:gd name="T95" fmla="*/ 2576 h 3071"/>
                <a:gd name="T96" fmla="*/ 1188 w 4681"/>
                <a:gd name="T97" fmla="*/ 2548 h 3071"/>
                <a:gd name="T98" fmla="*/ 1503 w 4681"/>
                <a:gd name="T99" fmla="*/ 2403 h 3071"/>
                <a:gd name="T100" fmla="*/ 1596 w 4681"/>
                <a:gd name="T101" fmla="*/ 2350 h 3071"/>
                <a:gd name="T102" fmla="*/ 1775 w 4681"/>
                <a:gd name="T103" fmla="*/ 2456 h 3071"/>
                <a:gd name="T104" fmla="*/ 1719 w 4681"/>
                <a:gd name="T105" fmla="*/ 2751 h 3071"/>
                <a:gd name="T106" fmla="*/ 1917 w 4681"/>
                <a:gd name="T107" fmla="*/ 2755 h 3071"/>
                <a:gd name="T108" fmla="*/ 2205 w 4681"/>
                <a:gd name="T109" fmla="*/ 2835 h 3071"/>
                <a:gd name="T110" fmla="*/ 2044 w 4681"/>
                <a:gd name="T111" fmla="*/ 3066 h 3071"/>
                <a:gd name="T112" fmla="*/ 2384 w 4681"/>
                <a:gd name="T113" fmla="*/ 3004 h 3071"/>
                <a:gd name="T114" fmla="*/ 2452 w 4681"/>
                <a:gd name="T115" fmla="*/ 2732 h 3071"/>
                <a:gd name="T116" fmla="*/ 2478 w 4681"/>
                <a:gd name="T117" fmla="*/ 2525 h 3071"/>
                <a:gd name="T118" fmla="*/ 2891 w 4681"/>
                <a:gd name="T119" fmla="*/ 2346 h 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81" h="3071">
                  <a:moveTo>
                    <a:pt x="2953" y="2345"/>
                  </a:moveTo>
                  <a:cubicBezTo>
                    <a:pt x="2995" y="2323"/>
                    <a:pt x="3015" y="2311"/>
                    <a:pt x="3056" y="2289"/>
                  </a:cubicBezTo>
                  <a:cubicBezTo>
                    <a:pt x="3057" y="2325"/>
                    <a:pt x="3057" y="2343"/>
                    <a:pt x="3057" y="2378"/>
                  </a:cubicBezTo>
                  <a:cubicBezTo>
                    <a:pt x="3091" y="2349"/>
                    <a:pt x="3108" y="2335"/>
                    <a:pt x="3142" y="2305"/>
                  </a:cubicBezTo>
                  <a:cubicBezTo>
                    <a:pt x="3229" y="2306"/>
                    <a:pt x="3273" y="2306"/>
                    <a:pt x="3359" y="2306"/>
                  </a:cubicBezTo>
                  <a:cubicBezTo>
                    <a:pt x="3375" y="2342"/>
                    <a:pt x="3382" y="2359"/>
                    <a:pt x="3397" y="2395"/>
                  </a:cubicBezTo>
                  <a:cubicBezTo>
                    <a:pt x="3482" y="2421"/>
                    <a:pt x="3524" y="2435"/>
                    <a:pt x="3608" y="2461"/>
                  </a:cubicBezTo>
                  <a:cubicBezTo>
                    <a:pt x="3626" y="2490"/>
                    <a:pt x="3635" y="2504"/>
                    <a:pt x="3653" y="2532"/>
                  </a:cubicBezTo>
                  <a:cubicBezTo>
                    <a:pt x="3744" y="2527"/>
                    <a:pt x="3789" y="2525"/>
                    <a:pt x="3880" y="2520"/>
                  </a:cubicBezTo>
                  <a:cubicBezTo>
                    <a:pt x="3940" y="2540"/>
                    <a:pt x="3970" y="2550"/>
                    <a:pt x="4029" y="2570"/>
                  </a:cubicBezTo>
                  <a:cubicBezTo>
                    <a:pt x="4039" y="2601"/>
                    <a:pt x="4044" y="2617"/>
                    <a:pt x="4054" y="2647"/>
                  </a:cubicBezTo>
                  <a:cubicBezTo>
                    <a:pt x="4092" y="2697"/>
                    <a:pt x="4111" y="2722"/>
                    <a:pt x="4149" y="2771"/>
                  </a:cubicBezTo>
                  <a:cubicBezTo>
                    <a:pt x="4146" y="2812"/>
                    <a:pt x="4144" y="2832"/>
                    <a:pt x="4141" y="2873"/>
                  </a:cubicBezTo>
                  <a:cubicBezTo>
                    <a:pt x="4171" y="2870"/>
                    <a:pt x="4186" y="2868"/>
                    <a:pt x="4215" y="2865"/>
                  </a:cubicBezTo>
                  <a:cubicBezTo>
                    <a:pt x="4230" y="2896"/>
                    <a:pt x="4237" y="2911"/>
                    <a:pt x="4252" y="2942"/>
                  </a:cubicBezTo>
                  <a:cubicBezTo>
                    <a:pt x="4282" y="2949"/>
                    <a:pt x="4298" y="2952"/>
                    <a:pt x="4329" y="2958"/>
                  </a:cubicBezTo>
                  <a:cubicBezTo>
                    <a:pt x="4366" y="2948"/>
                    <a:pt x="4384" y="2943"/>
                    <a:pt x="4421" y="2932"/>
                  </a:cubicBezTo>
                  <a:cubicBezTo>
                    <a:pt x="4463" y="2886"/>
                    <a:pt x="4484" y="2862"/>
                    <a:pt x="4526" y="2815"/>
                  </a:cubicBezTo>
                  <a:cubicBezTo>
                    <a:pt x="4533" y="2757"/>
                    <a:pt x="4536" y="2728"/>
                    <a:pt x="4543" y="2670"/>
                  </a:cubicBezTo>
                  <a:cubicBezTo>
                    <a:pt x="4562" y="2670"/>
                    <a:pt x="4572" y="2669"/>
                    <a:pt x="4591" y="2669"/>
                  </a:cubicBezTo>
                  <a:cubicBezTo>
                    <a:pt x="4627" y="2639"/>
                    <a:pt x="4645" y="2624"/>
                    <a:pt x="4681" y="2594"/>
                  </a:cubicBezTo>
                  <a:cubicBezTo>
                    <a:pt x="4650" y="2585"/>
                    <a:pt x="4635" y="2581"/>
                    <a:pt x="4604" y="2572"/>
                  </a:cubicBezTo>
                  <a:cubicBezTo>
                    <a:pt x="4580" y="2573"/>
                    <a:pt x="4568" y="2573"/>
                    <a:pt x="4544" y="2574"/>
                  </a:cubicBezTo>
                  <a:cubicBezTo>
                    <a:pt x="4528" y="2529"/>
                    <a:pt x="4520" y="2506"/>
                    <a:pt x="4504" y="2461"/>
                  </a:cubicBezTo>
                  <a:cubicBezTo>
                    <a:pt x="4507" y="2405"/>
                    <a:pt x="4509" y="2377"/>
                    <a:pt x="4513" y="2322"/>
                  </a:cubicBezTo>
                  <a:cubicBezTo>
                    <a:pt x="4497" y="2272"/>
                    <a:pt x="4489" y="2247"/>
                    <a:pt x="4473" y="2196"/>
                  </a:cubicBezTo>
                  <a:cubicBezTo>
                    <a:pt x="4486" y="2114"/>
                    <a:pt x="4493" y="2073"/>
                    <a:pt x="4505" y="1990"/>
                  </a:cubicBezTo>
                  <a:cubicBezTo>
                    <a:pt x="4531" y="1963"/>
                    <a:pt x="4544" y="1949"/>
                    <a:pt x="4570" y="1921"/>
                  </a:cubicBezTo>
                  <a:cubicBezTo>
                    <a:pt x="4558" y="1885"/>
                    <a:pt x="4552" y="1868"/>
                    <a:pt x="4540" y="1832"/>
                  </a:cubicBezTo>
                  <a:cubicBezTo>
                    <a:pt x="4552" y="1788"/>
                    <a:pt x="4558" y="1766"/>
                    <a:pt x="4571" y="1722"/>
                  </a:cubicBezTo>
                  <a:cubicBezTo>
                    <a:pt x="4584" y="1668"/>
                    <a:pt x="4590" y="1641"/>
                    <a:pt x="4603" y="1587"/>
                  </a:cubicBezTo>
                  <a:cubicBezTo>
                    <a:pt x="4597" y="1527"/>
                    <a:pt x="4594" y="1496"/>
                    <a:pt x="4588" y="1436"/>
                  </a:cubicBezTo>
                  <a:cubicBezTo>
                    <a:pt x="4451" y="1421"/>
                    <a:pt x="4313" y="1407"/>
                    <a:pt x="4176" y="1392"/>
                  </a:cubicBezTo>
                  <a:cubicBezTo>
                    <a:pt x="4215" y="1441"/>
                    <a:pt x="4234" y="1466"/>
                    <a:pt x="4273" y="1515"/>
                  </a:cubicBezTo>
                  <a:cubicBezTo>
                    <a:pt x="4232" y="1544"/>
                    <a:pt x="4212" y="1558"/>
                    <a:pt x="4171" y="1586"/>
                  </a:cubicBezTo>
                  <a:cubicBezTo>
                    <a:pt x="4108" y="1586"/>
                    <a:pt x="4076" y="1586"/>
                    <a:pt x="4012" y="1586"/>
                  </a:cubicBezTo>
                  <a:cubicBezTo>
                    <a:pt x="4012" y="1636"/>
                    <a:pt x="4011" y="1662"/>
                    <a:pt x="4011" y="1712"/>
                  </a:cubicBezTo>
                  <a:cubicBezTo>
                    <a:pt x="4029" y="1740"/>
                    <a:pt x="4038" y="1755"/>
                    <a:pt x="4056" y="1783"/>
                  </a:cubicBezTo>
                  <a:cubicBezTo>
                    <a:pt x="4007" y="1785"/>
                    <a:pt x="3982" y="1785"/>
                    <a:pt x="3933" y="1787"/>
                  </a:cubicBezTo>
                  <a:cubicBezTo>
                    <a:pt x="3920" y="1725"/>
                    <a:pt x="3913" y="1694"/>
                    <a:pt x="3899" y="1632"/>
                  </a:cubicBezTo>
                  <a:cubicBezTo>
                    <a:pt x="3906" y="1595"/>
                    <a:pt x="3910" y="1577"/>
                    <a:pt x="3917" y="1541"/>
                  </a:cubicBezTo>
                  <a:cubicBezTo>
                    <a:pt x="3875" y="1537"/>
                    <a:pt x="3854" y="1536"/>
                    <a:pt x="3813" y="1532"/>
                  </a:cubicBezTo>
                  <a:cubicBezTo>
                    <a:pt x="3782" y="1560"/>
                    <a:pt x="3766" y="1574"/>
                    <a:pt x="3735" y="1601"/>
                  </a:cubicBezTo>
                  <a:cubicBezTo>
                    <a:pt x="3689" y="1500"/>
                    <a:pt x="3643" y="1399"/>
                    <a:pt x="3597" y="1298"/>
                  </a:cubicBezTo>
                  <a:cubicBezTo>
                    <a:pt x="3578" y="1241"/>
                    <a:pt x="3568" y="1213"/>
                    <a:pt x="3549" y="1155"/>
                  </a:cubicBezTo>
                  <a:cubicBezTo>
                    <a:pt x="3570" y="1123"/>
                    <a:pt x="3581" y="1107"/>
                    <a:pt x="3602" y="1075"/>
                  </a:cubicBezTo>
                  <a:cubicBezTo>
                    <a:pt x="3630" y="1074"/>
                    <a:pt x="3643" y="1073"/>
                    <a:pt x="3670" y="1072"/>
                  </a:cubicBezTo>
                  <a:cubicBezTo>
                    <a:pt x="3669" y="1099"/>
                    <a:pt x="3668" y="1112"/>
                    <a:pt x="3667" y="1139"/>
                  </a:cubicBezTo>
                  <a:cubicBezTo>
                    <a:pt x="3727" y="1127"/>
                    <a:pt x="3757" y="1121"/>
                    <a:pt x="3817" y="1109"/>
                  </a:cubicBezTo>
                  <a:cubicBezTo>
                    <a:pt x="3828" y="1029"/>
                    <a:pt x="3834" y="989"/>
                    <a:pt x="3845" y="908"/>
                  </a:cubicBezTo>
                  <a:cubicBezTo>
                    <a:pt x="3797" y="930"/>
                    <a:pt x="3773" y="940"/>
                    <a:pt x="3725" y="961"/>
                  </a:cubicBezTo>
                  <a:cubicBezTo>
                    <a:pt x="3745" y="905"/>
                    <a:pt x="3755" y="877"/>
                    <a:pt x="3775" y="820"/>
                  </a:cubicBezTo>
                  <a:cubicBezTo>
                    <a:pt x="3752" y="770"/>
                    <a:pt x="3741" y="745"/>
                    <a:pt x="3719" y="694"/>
                  </a:cubicBezTo>
                  <a:cubicBezTo>
                    <a:pt x="3655" y="724"/>
                    <a:pt x="3624" y="738"/>
                    <a:pt x="3561" y="767"/>
                  </a:cubicBezTo>
                  <a:cubicBezTo>
                    <a:pt x="3469" y="761"/>
                    <a:pt x="3423" y="757"/>
                    <a:pt x="3331" y="751"/>
                  </a:cubicBezTo>
                  <a:cubicBezTo>
                    <a:pt x="3328" y="836"/>
                    <a:pt x="3326" y="878"/>
                    <a:pt x="3322" y="963"/>
                  </a:cubicBezTo>
                  <a:cubicBezTo>
                    <a:pt x="3255" y="953"/>
                    <a:pt x="3222" y="948"/>
                    <a:pt x="3155" y="938"/>
                  </a:cubicBezTo>
                  <a:cubicBezTo>
                    <a:pt x="3095" y="991"/>
                    <a:pt x="3065" y="1017"/>
                    <a:pt x="3005" y="1069"/>
                  </a:cubicBezTo>
                  <a:cubicBezTo>
                    <a:pt x="2991" y="1048"/>
                    <a:pt x="2984" y="1037"/>
                    <a:pt x="2970" y="1016"/>
                  </a:cubicBezTo>
                  <a:cubicBezTo>
                    <a:pt x="2925" y="1053"/>
                    <a:pt x="2903" y="1072"/>
                    <a:pt x="2858" y="1109"/>
                  </a:cubicBezTo>
                  <a:cubicBezTo>
                    <a:pt x="2814" y="1040"/>
                    <a:pt x="2792" y="1006"/>
                    <a:pt x="2747" y="937"/>
                  </a:cubicBezTo>
                  <a:cubicBezTo>
                    <a:pt x="2706" y="1006"/>
                    <a:pt x="2685" y="1040"/>
                    <a:pt x="2644" y="1108"/>
                  </a:cubicBezTo>
                  <a:cubicBezTo>
                    <a:pt x="2559" y="1100"/>
                    <a:pt x="2516" y="1097"/>
                    <a:pt x="2430" y="1089"/>
                  </a:cubicBezTo>
                  <a:cubicBezTo>
                    <a:pt x="2419" y="1045"/>
                    <a:pt x="2414" y="1024"/>
                    <a:pt x="2403" y="981"/>
                  </a:cubicBezTo>
                  <a:cubicBezTo>
                    <a:pt x="2378" y="976"/>
                    <a:pt x="2365" y="974"/>
                    <a:pt x="2340" y="970"/>
                  </a:cubicBezTo>
                  <a:cubicBezTo>
                    <a:pt x="2376" y="906"/>
                    <a:pt x="2394" y="874"/>
                    <a:pt x="2430" y="811"/>
                  </a:cubicBezTo>
                  <a:cubicBezTo>
                    <a:pt x="2397" y="797"/>
                    <a:pt x="2381" y="790"/>
                    <a:pt x="2348" y="776"/>
                  </a:cubicBezTo>
                  <a:cubicBezTo>
                    <a:pt x="2306" y="813"/>
                    <a:pt x="2285" y="832"/>
                    <a:pt x="2243" y="869"/>
                  </a:cubicBezTo>
                  <a:cubicBezTo>
                    <a:pt x="2240" y="806"/>
                    <a:pt x="2239" y="774"/>
                    <a:pt x="2236" y="711"/>
                  </a:cubicBezTo>
                  <a:cubicBezTo>
                    <a:pt x="2256" y="680"/>
                    <a:pt x="2265" y="664"/>
                    <a:pt x="2284" y="632"/>
                  </a:cubicBezTo>
                  <a:cubicBezTo>
                    <a:pt x="2230" y="591"/>
                    <a:pt x="2202" y="571"/>
                    <a:pt x="2148" y="531"/>
                  </a:cubicBezTo>
                  <a:cubicBezTo>
                    <a:pt x="2205" y="508"/>
                    <a:pt x="2233" y="496"/>
                    <a:pt x="2290" y="474"/>
                  </a:cubicBezTo>
                  <a:cubicBezTo>
                    <a:pt x="2291" y="454"/>
                    <a:pt x="2291" y="444"/>
                    <a:pt x="2292" y="425"/>
                  </a:cubicBezTo>
                  <a:cubicBezTo>
                    <a:pt x="2334" y="390"/>
                    <a:pt x="2355" y="372"/>
                    <a:pt x="2397" y="337"/>
                  </a:cubicBezTo>
                  <a:cubicBezTo>
                    <a:pt x="2366" y="333"/>
                    <a:pt x="2351" y="331"/>
                    <a:pt x="2321" y="327"/>
                  </a:cubicBezTo>
                  <a:cubicBezTo>
                    <a:pt x="2312" y="297"/>
                    <a:pt x="2307" y="283"/>
                    <a:pt x="2298" y="254"/>
                  </a:cubicBezTo>
                  <a:cubicBezTo>
                    <a:pt x="2273" y="235"/>
                    <a:pt x="2260" y="225"/>
                    <a:pt x="2236" y="206"/>
                  </a:cubicBezTo>
                  <a:cubicBezTo>
                    <a:pt x="2213" y="204"/>
                    <a:pt x="2201" y="203"/>
                    <a:pt x="2178" y="201"/>
                  </a:cubicBezTo>
                  <a:lnTo>
                    <a:pt x="2238" y="132"/>
                  </a:lnTo>
                  <a:cubicBezTo>
                    <a:pt x="2234" y="100"/>
                    <a:pt x="2232" y="84"/>
                    <a:pt x="2228" y="53"/>
                  </a:cubicBezTo>
                  <a:cubicBezTo>
                    <a:pt x="2182" y="36"/>
                    <a:pt x="2159" y="28"/>
                    <a:pt x="2114" y="11"/>
                  </a:cubicBezTo>
                  <a:cubicBezTo>
                    <a:pt x="2075" y="7"/>
                    <a:pt x="2056" y="5"/>
                    <a:pt x="2018" y="0"/>
                  </a:cubicBezTo>
                  <a:cubicBezTo>
                    <a:pt x="1951" y="82"/>
                    <a:pt x="1918" y="123"/>
                    <a:pt x="1851" y="204"/>
                  </a:cubicBezTo>
                  <a:cubicBezTo>
                    <a:pt x="1825" y="214"/>
                    <a:pt x="1812" y="219"/>
                    <a:pt x="1786" y="229"/>
                  </a:cubicBezTo>
                  <a:cubicBezTo>
                    <a:pt x="1734" y="182"/>
                    <a:pt x="1708" y="159"/>
                    <a:pt x="1655" y="112"/>
                  </a:cubicBezTo>
                  <a:cubicBezTo>
                    <a:pt x="1559" y="161"/>
                    <a:pt x="1511" y="186"/>
                    <a:pt x="1415" y="234"/>
                  </a:cubicBezTo>
                  <a:lnTo>
                    <a:pt x="1362" y="283"/>
                  </a:lnTo>
                  <a:lnTo>
                    <a:pt x="1410" y="387"/>
                  </a:lnTo>
                  <a:cubicBezTo>
                    <a:pt x="1437" y="414"/>
                    <a:pt x="1450" y="428"/>
                    <a:pt x="1477" y="455"/>
                  </a:cubicBezTo>
                  <a:cubicBezTo>
                    <a:pt x="1528" y="484"/>
                    <a:pt x="1553" y="499"/>
                    <a:pt x="1603" y="528"/>
                  </a:cubicBezTo>
                  <a:cubicBezTo>
                    <a:pt x="1580" y="582"/>
                    <a:pt x="1569" y="608"/>
                    <a:pt x="1546" y="662"/>
                  </a:cubicBezTo>
                  <a:cubicBezTo>
                    <a:pt x="1519" y="633"/>
                    <a:pt x="1506" y="618"/>
                    <a:pt x="1479" y="589"/>
                  </a:cubicBezTo>
                  <a:cubicBezTo>
                    <a:pt x="1431" y="571"/>
                    <a:pt x="1407" y="563"/>
                    <a:pt x="1359" y="545"/>
                  </a:cubicBezTo>
                  <a:cubicBezTo>
                    <a:pt x="1300" y="564"/>
                    <a:pt x="1270" y="574"/>
                    <a:pt x="1211" y="593"/>
                  </a:cubicBezTo>
                  <a:cubicBezTo>
                    <a:pt x="1182" y="612"/>
                    <a:pt x="1168" y="622"/>
                    <a:pt x="1139" y="641"/>
                  </a:cubicBezTo>
                  <a:cubicBezTo>
                    <a:pt x="1117" y="677"/>
                    <a:pt x="1107" y="695"/>
                    <a:pt x="1085" y="731"/>
                  </a:cubicBezTo>
                  <a:cubicBezTo>
                    <a:pt x="972" y="701"/>
                    <a:pt x="915" y="685"/>
                    <a:pt x="803" y="654"/>
                  </a:cubicBezTo>
                  <a:cubicBezTo>
                    <a:pt x="758" y="685"/>
                    <a:pt x="736" y="700"/>
                    <a:pt x="692" y="731"/>
                  </a:cubicBezTo>
                  <a:cubicBezTo>
                    <a:pt x="653" y="699"/>
                    <a:pt x="633" y="683"/>
                    <a:pt x="594" y="650"/>
                  </a:cubicBezTo>
                  <a:cubicBezTo>
                    <a:pt x="576" y="660"/>
                    <a:pt x="567" y="664"/>
                    <a:pt x="549" y="674"/>
                  </a:cubicBezTo>
                  <a:cubicBezTo>
                    <a:pt x="530" y="659"/>
                    <a:pt x="520" y="651"/>
                    <a:pt x="500" y="636"/>
                  </a:cubicBezTo>
                  <a:cubicBezTo>
                    <a:pt x="440" y="640"/>
                    <a:pt x="410" y="641"/>
                    <a:pt x="349" y="645"/>
                  </a:cubicBezTo>
                  <a:cubicBezTo>
                    <a:pt x="308" y="670"/>
                    <a:pt x="287" y="683"/>
                    <a:pt x="246" y="709"/>
                  </a:cubicBezTo>
                  <a:cubicBezTo>
                    <a:pt x="208" y="722"/>
                    <a:pt x="189" y="729"/>
                    <a:pt x="151" y="742"/>
                  </a:cubicBezTo>
                  <a:cubicBezTo>
                    <a:pt x="103" y="736"/>
                    <a:pt x="80" y="733"/>
                    <a:pt x="32" y="727"/>
                  </a:cubicBezTo>
                  <a:cubicBezTo>
                    <a:pt x="19" y="739"/>
                    <a:pt x="13" y="744"/>
                    <a:pt x="0" y="756"/>
                  </a:cubicBezTo>
                  <a:cubicBezTo>
                    <a:pt x="46" y="789"/>
                    <a:pt x="69" y="805"/>
                    <a:pt x="115" y="838"/>
                  </a:cubicBezTo>
                  <a:cubicBezTo>
                    <a:pt x="140" y="904"/>
                    <a:pt x="153" y="937"/>
                    <a:pt x="177" y="1003"/>
                  </a:cubicBezTo>
                  <a:cubicBezTo>
                    <a:pt x="165" y="1065"/>
                    <a:pt x="158" y="1096"/>
                    <a:pt x="145" y="1159"/>
                  </a:cubicBezTo>
                  <a:cubicBezTo>
                    <a:pt x="163" y="1200"/>
                    <a:pt x="173" y="1221"/>
                    <a:pt x="191" y="1262"/>
                  </a:cubicBezTo>
                  <a:cubicBezTo>
                    <a:pt x="189" y="1296"/>
                    <a:pt x="188" y="1312"/>
                    <a:pt x="187" y="1346"/>
                  </a:cubicBezTo>
                  <a:cubicBezTo>
                    <a:pt x="226" y="1352"/>
                    <a:pt x="246" y="1355"/>
                    <a:pt x="286" y="1361"/>
                  </a:cubicBezTo>
                  <a:cubicBezTo>
                    <a:pt x="285" y="1396"/>
                    <a:pt x="284" y="1414"/>
                    <a:pt x="282" y="1450"/>
                  </a:cubicBezTo>
                  <a:cubicBezTo>
                    <a:pt x="322" y="1458"/>
                    <a:pt x="342" y="1463"/>
                    <a:pt x="382" y="1471"/>
                  </a:cubicBezTo>
                  <a:cubicBezTo>
                    <a:pt x="382" y="1502"/>
                    <a:pt x="383" y="1517"/>
                    <a:pt x="384" y="1548"/>
                  </a:cubicBezTo>
                  <a:cubicBezTo>
                    <a:pt x="449" y="1550"/>
                    <a:pt x="482" y="1551"/>
                    <a:pt x="547" y="1552"/>
                  </a:cubicBezTo>
                  <a:cubicBezTo>
                    <a:pt x="576" y="1579"/>
                    <a:pt x="591" y="1593"/>
                    <a:pt x="619" y="1620"/>
                  </a:cubicBezTo>
                  <a:cubicBezTo>
                    <a:pt x="635" y="1661"/>
                    <a:pt x="643" y="1681"/>
                    <a:pt x="658" y="1722"/>
                  </a:cubicBezTo>
                  <a:cubicBezTo>
                    <a:pt x="633" y="1721"/>
                    <a:pt x="621" y="1721"/>
                    <a:pt x="595" y="1720"/>
                  </a:cubicBezTo>
                  <a:cubicBezTo>
                    <a:pt x="556" y="1708"/>
                    <a:pt x="536" y="1701"/>
                    <a:pt x="496" y="1688"/>
                  </a:cubicBezTo>
                  <a:cubicBezTo>
                    <a:pt x="517" y="1720"/>
                    <a:pt x="528" y="1736"/>
                    <a:pt x="549" y="1767"/>
                  </a:cubicBezTo>
                  <a:cubicBezTo>
                    <a:pt x="556" y="1813"/>
                    <a:pt x="560" y="1835"/>
                    <a:pt x="568" y="1881"/>
                  </a:cubicBezTo>
                  <a:cubicBezTo>
                    <a:pt x="579" y="1909"/>
                    <a:pt x="584" y="1924"/>
                    <a:pt x="595" y="1952"/>
                  </a:cubicBezTo>
                  <a:cubicBezTo>
                    <a:pt x="570" y="1961"/>
                    <a:pt x="557" y="1966"/>
                    <a:pt x="531" y="1975"/>
                  </a:cubicBezTo>
                  <a:cubicBezTo>
                    <a:pt x="539" y="2022"/>
                    <a:pt x="542" y="2046"/>
                    <a:pt x="550" y="2094"/>
                  </a:cubicBezTo>
                  <a:cubicBezTo>
                    <a:pt x="502" y="2088"/>
                    <a:pt x="478" y="2085"/>
                    <a:pt x="431" y="2079"/>
                  </a:cubicBezTo>
                  <a:cubicBezTo>
                    <a:pt x="409" y="2064"/>
                    <a:pt x="398" y="2057"/>
                    <a:pt x="377" y="2042"/>
                  </a:cubicBezTo>
                  <a:cubicBezTo>
                    <a:pt x="353" y="2061"/>
                    <a:pt x="341" y="2070"/>
                    <a:pt x="317" y="2088"/>
                  </a:cubicBezTo>
                  <a:cubicBezTo>
                    <a:pt x="315" y="2126"/>
                    <a:pt x="314" y="2145"/>
                    <a:pt x="312" y="2183"/>
                  </a:cubicBezTo>
                  <a:cubicBezTo>
                    <a:pt x="326" y="2249"/>
                    <a:pt x="333" y="2283"/>
                    <a:pt x="346" y="2349"/>
                  </a:cubicBezTo>
                  <a:cubicBezTo>
                    <a:pt x="364" y="2357"/>
                    <a:pt x="372" y="2360"/>
                    <a:pt x="389" y="2368"/>
                  </a:cubicBezTo>
                  <a:cubicBezTo>
                    <a:pt x="401" y="2342"/>
                    <a:pt x="407" y="2329"/>
                    <a:pt x="418" y="2304"/>
                  </a:cubicBezTo>
                  <a:cubicBezTo>
                    <a:pt x="453" y="2316"/>
                    <a:pt x="470" y="2323"/>
                    <a:pt x="504" y="2335"/>
                  </a:cubicBezTo>
                  <a:cubicBezTo>
                    <a:pt x="560" y="2379"/>
                    <a:pt x="587" y="2401"/>
                    <a:pt x="643" y="2445"/>
                  </a:cubicBezTo>
                  <a:cubicBezTo>
                    <a:pt x="656" y="2476"/>
                    <a:pt x="663" y="2491"/>
                    <a:pt x="676" y="2522"/>
                  </a:cubicBezTo>
                  <a:cubicBezTo>
                    <a:pt x="633" y="2533"/>
                    <a:pt x="611" y="2539"/>
                    <a:pt x="567" y="2549"/>
                  </a:cubicBezTo>
                  <a:cubicBezTo>
                    <a:pt x="540" y="2582"/>
                    <a:pt x="527" y="2598"/>
                    <a:pt x="499" y="2630"/>
                  </a:cubicBezTo>
                  <a:cubicBezTo>
                    <a:pt x="531" y="2652"/>
                    <a:pt x="547" y="2663"/>
                    <a:pt x="578" y="2685"/>
                  </a:cubicBezTo>
                  <a:cubicBezTo>
                    <a:pt x="610" y="2662"/>
                    <a:pt x="625" y="2651"/>
                    <a:pt x="657" y="2628"/>
                  </a:cubicBezTo>
                  <a:cubicBezTo>
                    <a:pt x="724" y="2611"/>
                    <a:pt x="757" y="2602"/>
                    <a:pt x="824" y="2584"/>
                  </a:cubicBezTo>
                  <a:cubicBezTo>
                    <a:pt x="858" y="2608"/>
                    <a:pt x="875" y="2620"/>
                    <a:pt x="909" y="2645"/>
                  </a:cubicBezTo>
                  <a:cubicBezTo>
                    <a:pt x="947" y="2647"/>
                    <a:pt x="966" y="2649"/>
                    <a:pt x="1004" y="2652"/>
                  </a:cubicBezTo>
                  <a:cubicBezTo>
                    <a:pt x="1011" y="2621"/>
                    <a:pt x="1014" y="2606"/>
                    <a:pt x="1021" y="2575"/>
                  </a:cubicBezTo>
                  <a:cubicBezTo>
                    <a:pt x="1046" y="2576"/>
                    <a:pt x="1059" y="2576"/>
                    <a:pt x="1084" y="2576"/>
                  </a:cubicBezTo>
                  <a:cubicBezTo>
                    <a:pt x="1093" y="2595"/>
                    <a:pt x="1098" y="2605"/>
                    <a:pt x="1107" y="2624"/>
                  </a:cubicBezTo>
                  <a:cubicBezTo>
                    <a:pt x="1135" y="2624"/>
                    <a:pt x="1149" y="2624"/>
                    <a:pt x="1177" y="2625"/>
                  </a:cubicBezTo>
                  <a:cubicBezTo>
                    <a:pt x="1181" y="2594"/>
                    <a:pt x="1183" y="2579"/>
                    <a:pt x="1188" y="2548"/>
                  </a:cubicBezTo>
                  <a:cubicBezTo>
                    <a:pt x="1239" y="2508"/>
                    <a:pt x="1264" y="2489"/>
                    <a:pt x="1315" y="2449"/>
                  </a:cubicBezTo>
                  <a:cubicBezTo>
                    <a:pt x="1362" y="2430"/>
                    <a:pt x="1386" y="2421"/>
                    <a:pt x="1433" y="2402"/>
                  </a:cubicBezTo>
                  <a:cubicBezTo>
                    <a:pt x="1461" y="2402"/>
                    <a:pt x="1475" y="2402"/>
                    <a:pt x="1503" y="2403"/>
                  </a:cubicBezTo>
                  <a:cubicBezTo>
                    <a:pt x="1520" y="2417"/>
                    <a:pt x="1528" y="2424"/>
                    <a:pt x="1546" y="2438"/>
                  </a:cubicBezTo>
                  <a:cubicBezTo>
                    <a:pt x="1559" y="2426"/>
                    <a:pt x="1566" y="2420"/>
                    <a:pt x="1579" y="2409"/>
                  </a:cubicBezTo>
                  <a:cubicBezTo>
                    <a:pt x="1586" y="2385"/>
                    <a:pt x="1589" y="2373"/>
                    <a:pt x="1596" y="2350"/>
                  </a:cubicBezTo>
                  <a:cubicBezTo>
                    <a:pt x="1621" y="2352"/>
                    <a:pt x="1634" y="2353"/>
                    <a:pt x="1659" y="2356"/>
                  </a:cubicBezTo>
                  <a:cubicBezTo>
                    <a:pt x="1678" y="2391"/>
                    <a:pt x="1687" y="2409"/>
                    <a:pt x="1706" y="2444"/>
                  </a:cubicBezTo>
                  <a:cubicBezTo>
                    <a:pt x="1733" y="2449"/>
                    <a:pt x="1747" y="2451"/>
                    <a:pt x="1775" y="2456"/>
                  </a:cubicBezTo>
                  <a:cubicBezTo>
                    <a:pt x="1767" y="2517"/>
                    <a:pt x="1762" y="2548"/>
                    <a:pt x="1753" y="2609"/>
                  </a:cubicBezTo>
                  <a:cubicBezTo>
                    <a:pt x="1739" y="2638"/>
                    <a:pt x="1731" y="2652"/>
                    <a:pt x="1717" y="2680"/>
                  </a:cubicBezTo>
                  <a:cubicBezTo>
                    <a:pt x="1717" y="2708"/>
                    <a:pt x="1718" y="2723"/>
                    <a:pt x="1719" y="2751"/>
                  </a:cubicBezTo>
                  <a:cubicBezTo>
                    <a:pt x="1749" y="2753"/>
                    <a:pt x="1765" y="2754"/>
                    <a:pt x="1795" y="2756"/>
                  </a:cubicBezTo>
                  <a:cubicBezTo>
                    <a:pt x="1801" y="2784"/>
                    <a:pt x="1804" y="2799"/>
                    <a:pt x="1810" y="2827"/>
                  </a:cubicBezTo>
                  <a:cubicBezTo>
                    <a:pt x="1853" y="2798"/>
                    <a:pt x="1874" y="2784"/>
                    <a:pt x="1917" y="2755"/>
                  </a:cubicBezTo>
                  <a:cubicBezTo>
                    <a:pt x="1952" y="2764"/>
                    <a:pt x="1970" y="2769"/>
                    <a:pt x="2005" y="2778"/>
                  </a:cubicBezTo>
                  <a:cubicBezTo>
                    <a:pt x="2071" y="2778"/>
                    <a:pt x="2105" y="2777"/>
                    <a:pt x="2171" y="2777"/>
                  </a:cubicBezTo>
                  <a:cubicBezTo>
                    <a:pt x="2184" y="2800"/>
                    <a:pt x="2191" y="2812"/>
                    <a:pt x="2205" y="2835"/>
                  </a:cubicBezTo>
                  <a:cubicBezTo>
                    <a:pt x="2191" y="2854"/>
                    <a:pt x="2184" y="2864"/>
                    <a:pt x="2170" y="2883"/>
                  </a:cubicBezTo>
                  <a:cubicBezTo>
                    <a:pt x="2163" y="2909"/>
                    <a:pt x="2160" y="2922"/>
                    <a:pt x="2153" y="2948"/>
                  </a:cubicBezTo>
                  <a:cubicBezTo>
                    <a:pt x="2110" y="2995"/>
                    <a:pt x="2088" y="3019"/>
                    <a:pt x="2044" y="3066"/>
                  </a:cubicBezTo>
                  <a:cubicBezTo>
                    <a:pt x="2074" y="3068"/>
                    <a:pt x="2089" y="3069"/>
                    <a:pt x="2120" y="3071"/>
                  </a:cubicBezTo>
                  <a:cubicBezTo>
                    <a:pt x="2163" y="3033"/>
                    <a:pt x="2184" y="3014"/>
                    <a:pt x="2228" y="2976"/>
                  </a:cubicBezTo>
                  <a:cubicBezTo>
                    <a:pt x="2290" y="2987"/>
                    <a:pt x="2321" y="2993"/>
                    <a:pt x="2384" y="3004"/>
                  </a:cubicBezTo>
                  <a:cubicBezTo>
                    <a:pt x="2421" y="2933"/>
                    <a:pt x="2440" y="2897"/>
                    <a:pt x="2477" y="2826"/>
                  </a:cubicBezTo>
                  <a:cubicBezTo>
                    <a:pt x="2456" y="2812"/>
                    <a:pt x="2445" y="2805"/>
                    <a:pt x="2423" y="2791"/>
                  </a:cubicBezTo>
                  <a:cubicBezTo>
                    <a:pt x="2435" y="2768"/>
                    <a:pt x="2440" y="2756"/>
                    <a:pt x="2452" y="2732"/>
                  </a:cubicBezTo>
                  <a:cubicBezTo>
                    <a:pt x="2457" y="2692"/>
                    <a:pt x="2460" y="2672"/>
                    <a:pt x="2465" y="2631"/>
                  </a:cubicBezTo>
                  <a:cubicBezTo>
                    <a:pt x="2450" y="2591"/>
                    <a:pt x="2442" y="2571"/>
                    <a:pt x="2427" y="2531"/>
                  </a:cubicBezTo>
                  <a:cubicBezTo>
                    <a:pt x="2447" y="2529"/>
                    <a:pt x="2457" y="2527"/>
                    <a:pt x="2478" y="2525"/>
                  </a:cubicBezTo>
                  <a:cubicBezTo>
                    <a:pt x="2587" y="2471"/>
                    <a:pt x="2641" y="2444"/>
                    <a:pt x="2750" y="2390"/>
                  </a:cubicBezTo>
                  <a:cubicBezTo>
                    <a:pt x="2782" y="2394"/>
                    <a:pt x="2799" y="2396"/>
                    <a:pt x="2831" y="2401"/>
                  </a:cubicBezTo>
                  <a:cubicBezTo>
                    <a:pt x="2855" y="2379"/>
                    <a:pt x="2867" y="2368"/>
                    <a:pt x="2891" y="2346"/>
                  </a:cubicBezTo>
                  <a:cubicBezTo>
                    <a:pt x="2916" y="2346"/>
                    <a:pt x="2928" y="2345"/>
                    <a:pt x="2953" y="2345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66" name="wyszkowski"/>
            <p:cNvSpPr>
              <a:spLocks/>
            </p:cNvSpPr>
            <p:nvPr/>
          </p:nvSpPr>
          <p:spPr bwMode="auto">
            <a:xfrm>
              <a:off x="11261631" y="3106294"/>
              <a:ext cx="1107587" cy="1046656"/>
            </a:xfrm>
            <a:custGeom>
              <a:avLst/>
              <a:gdLst>
                <a:gd name="T0" fmla="*/ 2512 w 3503"/>
                <a:gd name="T1" fmla="*/ 2257 h 3105"/>
                <a:gd name="T2" fmla="*/ 2492 w 3503"/>
                <a:gd name="T3" fmla="*/ 2075 h 3105"/>
                <a:gd name="T4" fmla="*/ 2547 w 3503"/>
                <a:gd name="T5" fmla="*/ 2001 h 3105"/>
                <a:gd name="T6" fmla="*/ 2710 w 3503"/>
                <a:gd name="T7" fmla="*/ 1889 h 3105"/>
                <a:gd name="T8" fmla="*/ 2878 w 3503"/>
                <a:gd name="T9" fmla="*/ 2006 h 3105"/>
                <a:gd name="T10" fmla="*/ 2917 w 3503"/>
                <a:gd name="T11" fmla="*/ 1878 h 3105"/>
                <a:gd name="T12" fmla="*/ 3095 w 3503"/>
                <a:gd name="T13" fmla="*/ 1754 h 3105"/>
                <a:gd name="T14" fmla="*/ 3226 w 3503"/>
                <a:gd name="T15" fmla="*/ 1680 h 3105"/>
                <a:gd name="T16" fmla="*/ 3302 w 3503"/>
                <a:gd name="T17" fmla="*/ 1558 h 3105"/>
                <a:gd name="T18" fmla="*/ 3418 w 3503"/>
                <a:gd name="T19" fmla="*/ 1425 h 3105"/>
                <a:gd name="T20" fmla="*/ 3093 w 3503"/>
                <a:gd name="T21" fmla="*/ 1471 h 3105"/>
                <a:gd name="T22" fmla="*/ 3237 w 3503"/>
                <a:gd name="T23" fmla="*/ 1286 h 3105"/>
                <a:gd name="T24" fmla="*/ 2983 w 3503"/>
                <a:gd name="T25" fmla="*/ 1209 h 3105"/>
                <a:gd name="T26" fmla="*/ 2911 w 3503"/>
                <a:gd name="T27" fmla="*/ 929 h 3105"/>
                <a:gd name="T28" fmla="*/ 3144 w 3503"/>
                <a:gd name="T29" fmla="*/ 935 h 3105"/>
                <a:gd name="T30" fmla="*/ 3162 w 3503"/>
                <a:gd name="T31" fmla="*/ 722 h 3105"/>
                <a:gd name="T32" fmla="*/ 3189 w 3503"/>
                <a:gd name="T33" fmla="*/ 561 h 3105"/>
                <a:gd name="T34" fmla="*/ 3141 w 3503"/>
                <a:gd name="T35" fmla="*/ 393 h 3105"/>
                <a:gd name="T36" fmla="*/ 2876 w 3503"/>
                <a:gd name="T37" fmla="*/ 291 h 3105"/>
                <a:gd name="T38" fmla="*/ 2785 w 3503"/>
                <a:gd name="T39" fmla="*/ 103 h 3105"/>
                <a:gd name="T40" fmla="*/ 2601 w 3503"/>
                <a:gd name="T41" fmla="*/ 283 h 3105"/>
                <a:gd name="T42" fmla="*/ 2324 w 3503"/>
                <a:gd name="T43" fmla="*/ 321 h 3105"/>
                <a:gd name="T44" fmla="*/ 2164 w 3503"/>
                <a:gd name="T45" fmla="*/ 292 h 3105"/>
                <a:gd name="T46" fmla="*/ 1825 w 3503"/>
                <a:gd name="T47" fmla="*/ 498 h 3105"/>
                <a:gd name="T48" fmla="*/ 1551 w 3503"/>
                <a:gd name="T49" fmla="*/ 414 h 3105"/>
                <a:gd name="T50" fmla="*/ 1341 w 3503"/>
                <a:gd name="T51" fmla="*/ 415 h 3105"/>
                <a:gd name="T52" fmla="*/ 1164 w 3503"/>
                <a:gd name="T53" fmla="*/ 394 h 3105"/>
                <a:gd name="T54" fmla="*/ 1180 w 3503"/>
                <a:gd name="T55" fmla="*/ 679 h 3105"/>
                <a:gd name="T56" fmla="*/ 1222 w 3503"/>
                <a:gd name="T57" fmla="*/ 929 h 3105"/>
                <a:gd name="T58" fmla="*/ 1176 w 3503"/>
                <a:gd name="T59" fmla="*/ 1115 h 3105"/>
                <a:gd name="T60" fmla="*/ 872 w 3503"/>
                <a:gd name="T61" fmla="*/ 1285 h 3105"/>
                <a:gd name="T62" fmla="*/ 1000 w 3503"/>
                <a:gd name="T63" fmla="*/ 1521 h 3105"/>
                <a:gd name="T64" fmla="*/ 778 w 3503"/>
                <a:gd name="T65" fmla="*/ 1648 h 3105"/>
                <a:gd name="T66" fmla="*/ 822 w 3503"/>
                <a:gd name="T67" fmla="*/ 1849 h 3105"/>
                <a:gd name="T68" fmla="*/ 624 w 3503"/>
                <a:gd name="T69" fmla="*/ 2202 h 3105"/>
                <a:gd name="T70" fmla="*/ 344 w 3503"/>
                <a:gd name="T71" fmla="*/ 2101 h 3105"/>
                <a:gd name="T72" fmla="*/ 174 w 3503"/>
                <a:gd name="T73" fmla="*/ 2309 h 3105"/>
                <a:gd name="T74" fmla="*/ 41 w 3503"/>
                <a:gd name="T75" fmla="*/ 2514 h 3105"/>
                <a:gd name="T76" fmla="*/ 157 w 3503"/>
                <a:gd name="T77" fmla="*/ 2603 h 3105"/>
                <a:gd name="T78" fmla="*/ 304 w 3503"/>
                <a:gd name="T79" fmla="*/ 2580 h 3105"/>
                <a:gd name="T80" fmla="*/ 594 w 3503"/>
                <a:gd name="T81" fmla="*/ 2508 h 3105"/>
                <a:gd name="T82" fmla="*/ 908 w 3503"/>
                <a:gd name="T83" fmla="*/ 2558 h 3105"/>
                <a:gd name="T84" fmla="*/ 1053 w 3503"/>
                <a:gd name="T85" fmla="*/ 2783 h 3105"/>
                <a:gd name="T86" fmla="*/ 1253 w 3503"/>
                <a:gd name="T87" fmla="*/ 2918 h 3105"/>
                <a:gd name="T88" fmla="*/ 1610 w 3503"/>
                <a:gd name="T89" fmla="*/ 3096 h 3105"/>
                <a:gd name="T90" fmla="*/ 1887 w 3503"/>
                <a:gd name="T91" fmla="*/ 3105 h 3105"/>
                <a:gd name="T92" fmla="*/ 2062 w 3503"/>
                <a:gd name="T93" fmla="*/ 2980 h 3105"/>
                <a:gd name="T94" fmla="*/ 2232 w 3503"/>
                <a:gd name="T95" fmla="*/ 2742 h 3105"/>
                <a:gd name="T96" fmla="*/ 2385 w 3503"/>
                <a:gd name="T97" fmla="*/ 2679 h 3105"/>
                <a:gd name="T98" fmla="*/ 2301 w 3503"/>
                <a:gd name="T99" fmla="*/ 2541 h 3105"/>
                <a:gd name="T100" fmla="*/ 2417 w 3503"/>
                <a:gd name="T101" fmla="*/ 2376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3" h="3105">
                  <a:moveTo>
                    <a:pt x="2553" y="2393"/>
                  </a:moveTo>
                  <a:cubicBezTo>
                    <a:pt x="2565" y="2356"/>
                    <a:pt x="2572" y="2338"/>
                    <a:pt x="2584" y="2301"/>
                  </a:cubicBezTo>
                  <a:cubicBezTo>
                    <a:pt x="2555" y="2283"/>
                    <a:pt x="2541" y="2275"/>
                    <a:pt x="2512" y="2257"/>
                  </a:cubicBezTo>
                  <a:cubicBezTo>
                    <a:pt x="2523" y="2234"/>
                    <a:pt x="2529" y="2223"/>
                    <a:pt x="2540" y="2200"/>
                  </a:cubicBezTo>
                  <a:cubicBezTo>
                    <a:pt x="2519" y="2180"/>
                    <a:pt x="2509" y="2171"/>
                    <a:pt x="2487" y="2151"/>
                  </a:cubicBezTo>
                  <a:cubicBezTo>
                    <a:pt x="2489" y="2121"/>
                    <a:pt x="2490" y="2105"/>
                    <a:pt x="2492" y="2075"/>
                  </a:cubicBezTo>
                  <a:cubicBezTo>
                    <a:pt x="2443" y="2057"/>
                    <a:pt x="2419" y="2048"/>
                    <a:pt x="2371" y="2029"/>
                  </a:cubicBezTo>
                  <a:cubicBezTo>
                    <a:pt x="2414" y="2012"/>
                    <a:pt x="2436" y="2004"/>
                    <a:pt x="2479" y="1987"/>
                  </a:cubicBezTo>
                  <a:cubicBezTo>
                    <a:pt x="2506" y="1992"/>
                    <a:pt x="2520" y="1995"/>
                    <a:pt x="2547" y="2001"/>
                  </a:cubicBezTo>
                  <a:cubicBezTo>
                    <a:pt x="2611" y="2006"/>
                    <a:pt x="2644" y="2008"/>
                    <a:pt x="2708" y="2012"/>
                  </a:cubicBezTo>
                  <a:cubicBezTo>
                    <a:pt x="2696" y="1979"/>
                    <a:pt x="2689" y="1963"/>
                    <a:pt x="2676" y="1929"/>
                  </a:cubicBezTo>
                  <a:cubicBezTo>
                    <a:pt x="2690" y="1913"/>
                    <a:pt x="2697" y="1905"/>
                    <a:pt x="2710" y="1889"/>
                  </a:cubicBezTo>
                  <a:cubicBezTo>
                    <a:pt x="2734" y="1911"/>
                    <a:pt x="2745" y="1922"/>
                    <a:pt x="2769" y="1944"/>
                  </a:cubicBezTo>
                  <a:cubicBezTo>
                    <a:pt x="2791" y="1919"/>
                    <a:pt x="2802" y="1906"/>
                    <a:pt x="2823" y="1881"/>
                  </a:cubicBezTo>
                  <a:cubicBezTo>
                    <a:pt x="2845" y="1931"/>
                    <a:pt x="2856" y="1956"/>
                    <a:pt x="2878" y="2006"/>
                  </a:cubicBezTo>
                  <a:cubicBezTo>
                    <a:pt x="2898" y="2004"/>
                    <a:pt x="2908" y="2003"/>
                    <a:pt x="2928" y="2002"/>
                  </a:cubicBezTo>
                  <a:cubicBezTo>
                    <a:pt x="2943" y="1971"/>
                    <a:pt x="2950" y="1956"/>
                    <a:pt x="2965" y="1926"/>
                  </a:cubicBezTo>
                  <a:cubicBezTo>
                    <a:pt x="2946" y="1907"/>
                    <a:pt x="2936" y="1897"/>
                    <a:pt x="2917" y="1878"/>
                  </a:cubicBezTo>
                  <a:cubicBezTo>
                    <a:pt x="2966" y="1872"/>
                    <a:pt x="2990" y="1870"/>
                    <a:pt x="3038" y="1864"/>
                  </a:cubicBezTo>
                  <a:cubicBezTo>
                    <a:pt x="3033" y="1826"/>
                    <a:pt x="3030" y="1807"/>
                    <a:pt x="3025" y="1769"/>
                  </a:cubicBezTo>
                  <a:cubicBezTo>
                    <a:pt x="3053" y="1763"/>
                    <a:pt x="3067" y="1760"/>
                    <a:pt x="3095" y="1754"/>
                  </a:cubicBezTo>
                  <a:cubicBezTo>
                    <a:pt x="3120" y="1719"/>
                    <a:pt x="3132" y="1702"/>
                    <a:pt x="3157" y="1667"/>
                  </a:cubicBezTo>
                  <a:cubicBezTo>
                    <a:pt x="3175" y="1700"/>
                    <a:pt x="3184" y="1717"/>
                    <a:pt x="3202" y="1750"/>
                  </a:cubicBezTo>
                  <a:cubicBezTo>
                    <a:pt x="3212" y="1722"/>
                    <a:pt x="3216" y="1708"/>
                    <a:pt x="3226" y="1680"/>
                  </a:cubicBezTo>
                  <a:cubicBezTo>
                    <a:pt x="3267" y="1667"/>
                    <a:pt x="3287" y="1660"/>
                    <a:pt x="3329" y="1647"/>
                  </a:cubicBezTo>
                  <a:cubicBezTo>
                    <a:pt x="3316" y="1640"/>
                    <a:pt x="3310" y="1636"/>
                    <a:pt x="3298" y="1629"/>
                  </a:cubicBezTo>
                  <a:cubicBezTo>
                    <a:pt x="3300" y="1601"/>
                    <a:pt x="3301" y="1587"/>
                    <a:pt x="3302" y="1558"/>
                  </a:cubicBezTo>
                  <a:cubicBezTo>
                    <a:pt x="3333" y="1559"/>
                    <a:pt x="3348" y="1559"/>
                    <a:pt x="3378" y="1560"/>
                  </a:cubicBezTo>
                  <a:cubicBezTo>
                    <a:pt x="3428" y="1530"/>
                    <a:pt x="3453" y="1515"/>
                    <a:pt x="3503" y="1486"/>
                  </a:cubicBezTo>
                  <a:cubicBezTo>
                    <a:pt x="3469" y="1461"/>
                    <a:pt x="3452" y="1449"/>
                    <a:pt x="3418" y="1425"/>
                  </a:cubicBezTo>
                  <a:cubicBezTo>
                    <a:pt x="3351" y="1443"/>
                    <a:pt x="3318" y="1452"/>
                    <a:pt x="3251" y="1469"/>
                  </a:cubicBezTo>
                  <a:cubicBezTo>
                    <a:pt x="3219" y="1492"/>
                    <a:pt x="3204" y="1503"/>
                    <a:pt x="3172" y="1526"/>
                  </a:cubicBezTo>
                  <a:cubicBezTo>
                    <a:pt x="3141" y="1504"/>
                    <a:pt x="3125" y="1493"/>
                    <a:pt x="3093" y="1471"/>
                  </a:cubicBezTo>
                  <a:cubicBezTo>
                    <a:pt x="3121" y="1439"/>
                    <a:pt x="3134" y="1423"/>
                    <a:pt x="3161" y="1390"/>
                  </a:cubicBezTo>
                  <a:cubicBezTo>
                    <a:pt x="3205" y="1380"/>
                    <a:pt x="3227" y="1374"/>
                    <a:pt x="3270" y="1363"/>
                  </a:cubicBezTo>
                  <a:cubicBezTo>
                    <a:pt x="3257" y="1332"/>
                    <a:pt x="3250" y="1317"/>
                    <a:pt x="3237" y="1286"/>
                  </a:cubicBezTo>
                  <a:cubicBezTo>
                    <a:pt x="3181" y="1242"/>
                    <a:pt x="3154" y="1220"/>
                    <a:pt x="3098" y="1176"/>
                  </a:cubicBezTo>
                  <a:cubicBezTo>
                    <a:pt x="3064" y="1164"/>
                    <a:pt x="3047" y="1157"/>
                    <a:pt x="3012" y="1145"/>
                  </a:cubicBezTo>
                  <a:cubicBezTo>
                    <a:pt x="3001" y="1170"/>
                    <a:pt x="2995" y="1183"/>
                    <a:pt x="2983" y="1209"/>
                  </a:cubicBezTo>
                  <a:cubicBezTo>
                    <a:pt x="2966" y="1201"/>
                    <a:pt x="2958" y="1198"/>
                    <a:pt x="2940" y="1190"/>
                  </a:cubicBezTo>
                  <a:cubicBezTo>
                    <a:pt x="2927" y="1124"/>
                    <a:pt x="2920" y="1090"/>
                    <a:pt x="2906" y="1024"/>
                  </a:cubicBezTo>
                  <a:cubicBezTo>
                    <a:pt x="2908" y="986"/>
                    <a:pt x="2909" y="967"/>
                    <a:pt x="2911" y="929"/>
                  </a:cubicBezTo>
                  <a:cubicBezTo>
                    <a:pt x="2935" y="911"/>
                    <a:pt x="2947" y="902"/>
                    <a:pt x="2971" y="883"/>
                  </a:cubicBezTo>
                  <a:cubicBezTo>
                    <a:pt x="2992" y="898"/>
                    <a:pt x="3003" y="905"/>
                    <a:pt x="3025" y="920"/>
                  </a:cubicBezTo>
                  <a:cubicBezTo>
                    <a:pt x="3072" y="926"/>
                    <a:pt x="3096" y="929"/>
                    <a:pt x="3144" y="935"/>
                  </a:cubicBezTo>
                  <a:cubicBezTo>
                    <a:pt x="3136" y="887"/>
                    <a:pt x="3133" y="863"/>
                    <a:pt x="3125" y="816"/>
                  </a:cubicBezTo>
                  <a:cubicBezTo>
                    <a:pt x="3151" y="807"/>
                    <a:pt x="3164" y="802"/>
                    <a:pt x="3189" y="793"/>
                  </a:cubicBezTo>
                  <a:cubicBezTo>
                    <a:pt x="3178" y="765"/>
                    <a:pt x="3173" y="750"/>
                    <a:pt x="3162" y="722"/>
                  </a:cubicBezTo>
                  <a:cubicBezTo>
                    <a:pt x="3154" y="676"/>
                    <a:pt x="3150" y="654"/>
                    <a:pt x="3143" y="608"/>
                  </a:cubicBezTo>
                  <a:cubicBezTo>
                    <a:pt x="3122" y="577"/>
                    <a:pt x="3111" y="561"/>
                    <a:pt x="3090" y="529"/>
                  </a:cubicBezTo>
                  <a:cubicBezTo>
                    <a:pt x="3130" y="542"/>
                    <a:pt x="3150" y="549"/>
                    <a:pt x="3189" y="561"/>
                  </a:cubicBezTo>
                  <a:cubicBezTo>
                    <a:pt x="3215" y="562"/>
                    <a:pt x="3227" y="562"/>
                    <a:pt x="3252" y="563"/>
                  </a:cubicBezTo>
                  <a:cubicBezTo>
                    <a:pt x="3237" y="522"/>
                    <a:pt x="3229" y="502"/>
                    <a:pt x="3213" y="461"/>
                  </a:cubicBezTo>
                  <a:cubicBezTo>
                    <a:pt x="3185" y="434"/>
                    <a:pt x="3170" y="420"/>
                    <a:pt x="3141" y="393"/>
                  </a:cubicBezTo>
                  <a:cubicBezTo>
                    <a:pt x="3076" y="392"/>
                    <a:pt x="3043" y="391"/>
                    <a:pt x="2978" y="389"/>
                  </a:cubicBezTo>
                  <a:cubicBezTo>
                    <a:pt x="2977" y="358"/>
                    <a:pt x="2976" y="343"/>
                    <a:pt x="2976" y="312"/>
                  </a:cubicBezTo>
                  <a:cubicBezTo>
                    <a:pt x="2936" y="304"/>
                    <a:pt x="2916" y="299"/>
                    <a:pt x="2876" y="291"/>
                  </a:cubicBezTo>
                  <a:cubicBezTo>
                    <a:pt x="2878" y="255"/>
                    <a:pt x="2879" y="237"/>
                    <a:pt x="2880" y="202"/>
                  </a:cubicBezTo>
                  <a:cubicBezTo>
                    <a:pt x="2840" y="196"/>
                    <a:pt x="2820" y="193"/>
                    <a:pt x="2781" y="187"/>
                  </a:cubicBezTo>
                  <a:cubicBezTo>
                    <a:pt x="2782" y="153"/>
                    <a:pt x="2783" y="137"/>
                    <a:pt x="2785" y="103"/>
                  </a:cubicBezTo>
                  <a:cubicBezTo>
                    <a:pt x="2767" y="62"/>
                    <a:pt x="2757" y="41"/>
                    <a:pt x="2739" y="0"/>
                  </a:cubicBezTo>
                  <a:cubicBezTo>
                    <a:pt x="2705" y="30"/>
                    <a:pt x="2688" y="45"/>
                    <a:pt x="2654" y="75"/>
                  </a:cubicBezTo>
                  <a:cubicBezTo>
                    <a:pt x="2633" y="159"/>
                    <a:pt x="2622" y="200"/>
                    <a:pt x="2601" y="283"/>
                  </a:cubicBezTo>
                  <a:cubicBezTo>
                    <a:pt x="2554" y="313"/>
                    <a:pt x="2531" y="327"/>
                    <a:pt x="2485" y="357"/>
                  </a:cubicBezTo>
                  <a:cubicBezTo>
                    <a:pt x="2474" y="326"/>
                    <a:pt x="2468" y="310"/>
                    <a:pt x="2457" y="278"/>
                  </a:cubicBezTo>
                  <a:cubicBezTo>
                    <a:pt x="2404" y="296"/>
                    <a:pt x="2377" y="304"/>
                    <a:pt x="2324" y="321"/>
                  </a:cubicBezTo>
                  <a:cubicBezTo>
                    <a:pt x="2319" y="333"/>
                    <a:pt x="2316" y="339"/>
                    <a:pt x="2310" y="351"/>
                  </a:cubicBezTo>
                  <a:cubicBezTo>
                    <a:pt x="2268" y="349"/>
                    <a:pt x="2247" y="348"/>
                    <a:pt x="2205" y="347"/>
                  </a:cubicBezTo>
                  <a:cubicBezTo>
                    <a:pt x="2188" y="325"/>
                    <a:pt x="2180" y="314"/>
                    <a:pt x="2164" y="292"/>
                  </a:cubicBezTo>
                  <a:cubicBezTo>
                    <a:pt x="2107" y="342"/>
                    <a:pt x="2078" y="367"/>
                    <a:pt x="2021" y="417"/>
                  </a:cubicBezTo>
                  <a:cubicBezTo>
                    <a:pt x="1992" y="401"/>
                    <a:pt x="1977" y="394"/>
                    <a:pt x="1948" y="378"/>
                  </a:cubicBezTo>
                  <a:cubicBezTo>
                    <a:pt x="1899" y="426"/>
                    <a:pt x="1874" y="450"/>
                    <a:pt x="1825" y="498"/>
                  </a:cubicBezTo>
                  <a:cubicBezTo>
                    <a:pt x="1792" y="518"/>
                    <a:pt x="1775" y="528"/>
                    <a:pt x="1742" y="547"/>
                  </a:cubicBezTo>
                  <a:cubicBezTo>
                    <a:pt x="1706" y="522"/>
                    <a:pt x="1688" y="509"/>
                    <a:pt x="1652" y="484"/>
                  </a:cubicBezTo>
                  <a:cubicBezTo>
                    <a:pt x="1612" y="456"/>
                    <a:pt x="1591" y="442"/>
                    <a:pt x="1551" y="414"/>
                  </a:cubicBezTo>
                  <a:cubicBezTo>
                    <a:pt x="1535" y="427"/>
                    <a:pt x="1527" y="434"/>
                    <a:pt x="1512" y="447"/>
                  </a:cubicBezTo>
                  <a:cubicBezTo>
                    <a:pt x="1470" y="457"/>
                    <a:pt x="1448" y="462"/>
                    <a:pt x="1406" y="472"/>
                  </a:cubicBezTo>
                  <a:cubicBezTo>
                    <a:pt x="1380" y="449"/>
                    <a:pt x="1367" y="438"/>
                    <a:pt x="1341" y="415"/>
                  </a:cubicBezTo>
                  <a:cubicBezTo>
                    <a:pt x="1319" y="409"/>
                    <a:pt x="1308" y="406"/>
                    <a:pt x="1286" y="400"/>
                  </a:cubicBezTo>
                  <a:cubicBezTo>
                    <a:pt x="1270" y="421"/>
                    <a:pt x="1263" y="431"/>
                    <a:pt x="1247" y="452"/>
                  </a:cubicBezTo>
                  <a:cubicBezTo>
                    <a:pt x="1213" y="428"/>
                    <a:pt x="1197" y="417"/>
                    <a:pt x="1164" y="394"/>
                  </a:cubicBezTo>
                  <a:cubicBezTo>
                    <a:pt x="1150" y="426"/>
                    <a:pt x="1143" y="442"/>
                    <a:pt x="1129" y="475"/>
                  </a:cubicBezTo>
                  <a:cubicBezTo>
                    <a:pt x="1151" y="521"/>
                    <a:pt x="1162" y="544"/>
                    <a:pt x="1185" y="591"/>
                  </a:cubicBezTo>
                  <a:cubicBezTo>
                    <a:pt x="1183" y="626"/>
                    <a:pt x="1182" y="644"/>
                    <a:pt x="1180" y="679"/>
                  </a:cubicBezTo>
                  <a:cubicBezTo>
                    <a:pt x="1214" y="686"/>
                    <a:pt x="1231" y="689"/>
                    <a:pt x="1265" y="696"/>
                  </a:cubicBezTo>
                  <a:cubicBezTo>
                    <a:pt x="1267" y="769"/>
                    <a:pt x="1267" y="806"/>
                    <a:pt x="1268" y="879"/>
                  </a:cubicBezTo>
                  <a:cubicBezTo>
                    <a:pt x="1250" y="899"/>
                    <a:pt x="1241" y="909"/>
                    <a:pt x="1222" y="929"/>
                  </a:cubicBezTo>
                  <a:cubicBezTo>
                    <a:pt x="1236" y="951"/>
                    <a:pt x="1243" y="962"/>
                    <a:pt x="1256" y="984"/>
                  </a:cubicBezTo>
                  <a:cubicBezTo>
                    <a:pt x="1236" y="997"/>
                    <a:pt x="1226" y="1004"/>
                    <a:pt x="1205" y="1017"/>
                  </a:cubicBezTo>
                  <a:cubicBezTo>
                    <a:pt x="1194" y="1056"/>
                    <a:pt x="1188" y="1076"/>
                    <a:pt x="1176" y="1115"/>
                  </a:cubicBezTo>
                  <a:cubicBezTo>
                    <a:pt x="1111" y="1168"/>
                    <a:pt x="1079" y="1194"/>
                    <a:pt x="1015" y="1247"/>
                  </a:cubicBezTo>
                  <a:cubicBezTo>
                    <a:pt x="992" y="1264"/>
                    <a:pt x="980" y="1273"/>
                    <a:pt x="957" y="1290"/>
                  </a:cubicBezTo>
                  <a:cubicBezTo>
                    <a:pt x="923" y="1288"/>
                    <a:pt x="906" y="1287"/>
                    <a:pt x="872" y="1285"/>
                  </a:cubicBezTo>
                  <a:cubicBezTo>
                    <a:pt x="933" y="1333"/>
                    <a:pt x="964" y="1358"/>
                    <a:pt x="1025" y="1406"/>
                  </a:cubicBezTo>
                  <a:cubicBezTo>
                    <a:pt x="1011" y="1433"/>
                    <a:pt x="1004" y="1447"/>
                    <a:pt x="990" y="1474"/>
                  </a:cubicBezTo>
                  <a:cubicBezTo>
                    <a:pt x="994" y="1493"/>
                    <a:pt x="996" y="1502"/>
                    <a:pt x="1000" y="1521"/>
                  </a:cubicBezTo>
                  <a:cubicBezTo>
                    <a:pt x="977" y="1534"/>
                    <a:pt x="966" y="1540"/>
                    <a:pt x="943" y="1553"/>
                  </a:cubicBezTo>
                  <a:cubicBezTo>
                    <a:pt x="927" y="1608"/>
                    <a:pt x="920" y="1636"/>
                    <a:pt x="904" y="1691"/>
                  </a:cubicBezTo>
                  <a:cubicBezTo>
                    <a:pt x="854" y="1674"/>
                    <a:pt x="829" y="1665"/>
                    <a:pt x="778" y="1648"/>
                  </a:cubicBezTo>
                  <a:cubicBezTo>
                    <a:pt x="754" y="1649"/>
                    <a:pt x="742" y="1649"/>
                    <a:pt x="717" y="1650"/>
                  </a:cubicBezTo>
                  <a:cubicBezTo>
                    <a:pt x="728" y="1716"/>
                    <a:pt x="733" y="1749"/>
                    <a:pt x="744" y="1815"/>
                  </a:cubicBezTo>
                  <a:cubicBezTo>
                    <a:pt x="775" y="1828"/>
                    <a:pt x="791" y="1835"/>
                    <a:pt x="822" y="1849"/>
                  </a:cubicBezTo>
                  <a:lnTo>
                    <a:pt x="818" y="2023"/>
                  </a:lnTo>
                  <a:cubicBezTo>
                    <a:pt x="789" y="2007"/>
                    <a:pt x="775" y="2000"/>
                    <a:pt x="747" y="1984"/>
                  </a:cubicBezTo>
                  <a:cubicBezTo>
                    <a:pt x="698" y="2071"/>
                    <a:pt x="673" y="2115"/>
                    <a:pt x="624" y="2202"/>
                  </a:cubicBezTo>
                  <a:cubicBezTo>
                    <a:pt x="590" y="2207"/>
                    <a:pt x="573" y="2209"/>
                    <a:pt x="538" y="2214"/>
                  </a:cubicBezTo>
                  <a:cubicBezTo>
                    <a:pt x="489" y="2192"/>
                    <a:pt x="464" y="2181"/>
                    <a:pt x="414" y="2159"/>
                  </a:cubicBezTo>
                  <a:cubicBezTo>
                    <a:pt x="386" y="2136"/>
                    <a:pt x="372" y="2124"/>
                    <a:pt x="344" y="2101"/>
                  </a:cubicBezTo>
                  <a:cubicBezTo>
                    <a:pt x="336" y="2112"/>
                    <a:pt x="332" y="2118"/>
                    <a:pt x="324" y="2129"/>
                  </a:cubicBezTo>
                  <a:cubicBezTo>
                    <a:pt x="326" y="2187"/>
                    <a:pt x="327" y="2216"/>
                    <a:pt x="328" y="2274"/>
                  </a:cubicBezTo>
                  <a:cubicBezTo>
                    <a:pt x="266" y="2288"/>
                    <a:pt x="236" y="2295"/>
                    <a:pt x="174" y="2309"/>
                  </a:cubicBezTo>
                  <a:cubicBezTo>
                    <a:pt x="151" y="2296"/>
                    <a:pt x="139" y="2289"/>
                    <a:pt x="115" y="2276"/>
                  </a:cubicBezTo>
                  <a:cubicBezTo>
                    <a:pt x="69" y="2319"/>
                    <a:pt x="46" y="2340"/>
                    <a:pt x="0" y="2383"/>
                  </a:cubicBezTo>
                  <a:cubicBezTo>
                    <a:pt x="17" y="2435"/>
                    <a:pt x="25" y="2461"/>
                    <a:pt x="41" y="2514"/>
                  </a:cubicBezTo>
                  <a:cubicBezTo>
                    <a:pt x="80" y="2512"/>
                    <a:pt x="100" y="2511"/>
                    <a:pt x="139" y="2509"/>
                  </a:cubicBezTo>
                  <a:cubicBezTo>
                    <a:pt x="159" y="2529"/>
                    <a:pt x="169" y="2540"/>
                    <a:pt x="190" y="2560"/>
                  </a:cubicBezTo>
                  <a:cubicBezTo>
                    <a:pt x="177" y="2577"/>
                    <a:pt x="170" y="2586"/>
                    <a:pt x="157" y="2603"/>
                  </a:cubicBezTo>
                  <a:cubicBezTo>
                    <a:pt x="194" y="2646"/>
                    <a:pt x="212" y="2667"/>
                    <a:pt x="248" y="2709"/>
                  </a:cubicBezTo>
                  <a:cubicBezTo>
                    <a:pt x="281" y="2690"/>
                    <a:pt x="297" y="2681"/>
                    <a:pt x="330" y="2663"/>
                  </a:cubicBezTo>
                  <a:cubicBezTo>
                    <a:pt x="320" y="2630"/>
                    <a:pt x="314" y="2613"/>
                    <a:pt x="304" y="2580"/>
                  </a:cubicBezTo>
                  <a:cubicBezTo>
                    <a:pt x="322" y="2572"/>
                    <a:pt x="330" y="2568"/>
                    <a:pt x="348" y="2560"/>
                  </a:cubicBezTo>
                  <a:cubicBezTo>
                    <a:pt x="399" y="2559"/>
                    <a:pt x="424" y="2558"/>
                    <a:pt x="476" y="2558"/>
                  </a:cubicBezTo>
                  <a:cubicBezTo>
                    <a:pt x="523" y="2538"/>
                    <a:pt x="547" y="2528"/>
                    <a:pt x="594" y="2508"/>
                  </a:cubicBezTo>
                  <a:cubicBezTo>
                    <a:pt x="618" y="2519"/>
                    <a:pt x="630" y="2524"/>
                    <a:pt x="653" y="2535"/>
                  </a:cubicBezTo>
                  <a:cubicBezTo>
                    <a:pt x="681" y="2528"/>
                    <a:pt x="694" y="2524"/>
                    <a:pt x="722" y="2517"/>
                  </a:cubicBezTo>
                  <a:cubicBezTo>
                    <a:pt x="796" y="2533"/>
                    <a:pt x="833" y="2542"/>
                    <a:pt x="908" y="2558"/>
                  </a:cubicBezTo>
                  <a:cubicBezTo>
                    <a:pt x="941" y="2544"/>
                    <a:pt x="957" y="2537"/>
                    <a:pt x="990" y="2523"/>
                  </a:cubicBezTo>
                  <a:cubicBezTo>
                    <a:pt x="1011" y="2576"/>
                    <a:pt x="1021" y="2602"/>
                    <a:pt x="1043" y="2654"/>
                  </a:cubicBezTo>
                  <a:cubicBezTo>
                    <a:pt x="1047" y="2706"/>
                    <a:pt x="1049" y="2731"/>
                    <a:pt x="1053" y="2783"/>
                  </a:cubicBezTo>
                  <a:cubicBezTo>
                    <a:pt x="1083" y="2780"/>
                    <a:pt x="1098" y="2779"/>
                    <a:pt x="1127" y="2776"/>
                  </a:cubicBezTo>
                  <a:cubicBezTo>
                    <a:pt x="1176" y="2784"/>
                    <a:pt x="1200" y="2787"/>
                    <a:pt x="1248" y="2795"/>
                  </a:cubicBezTo>
                  <a:cubicBezTo>
                    <a:pt x="1250" y="2844"/>
                    <a:pt x="1251" y="2869"/>
                    <a:pt x="1253" y="2918"/>
                  </a:cubicBezTo>
                  <a:cubicBezTo>
                    <a:pt x="1311" y="2937"/>
                    <a:pt x="1339" y="2947"/>
                    <a:pt x="1397" y="2967"/>
                  </a:cubicBezTo>
                  <a:cubicBezTo>
                    <a:pt x="1390" y="2999"/>
                    <a:pt x="1387" y="3015"/>
                    <a:pt x="1380" y="3047"/>
                  </a:cubicBezTo>
                  <a:cubicBezTo>
                    <a:pt x="1472" y="3067"/>
                    <a:pt x="1518" y="3077"/>
                    <a:pt x="1610" y="3096"/>
                  </a:cubicBezTo>
                  <a:cubicBezTo>
                    <a:pt x="1678" y="3067"/>
                    <a:pt x="1712" y="3053"/>
                    <a:pt x="1781" y="3024"/>
                  </a:cubicBezTo>
                  <a:cubicBezTo>
                    <a:pt x="1825" y="3021"/>
                    <a:pt x="1848" y="3020"/>
                    <a:pt x="1892" y="3018"/>
                  </a:cubicBezTo>
                  <a:cubicBezTo>
                    <a:pt x="1890" y="3053"/>
                    <a:pt x="1889" y="3070"/>
                    <a:pt x="1887" y="3105"/>
                  </a:cubicBezTo>
                  <a:cubicBezTo>
                    <a:pt x="1898" y="3084"/>
                    <a:pt x="1903" y="3074"/>
                    <a:pt x="1915" y="3054"/>
                  </a:cubicBezTo>
                  <a:cubicBezTo>
                    <a:pt x="1970" y="3045"/>
                    <a:pt x="1997" y="3041"/>
                    <a:pt x="2052" y="3032"/>
                  </a:cubicBezTo>
                  <a:cubicBezTo>
                    <a:pt x="2056" y="3011"/>
                    <a:pt x="2058" y="3000"/>
                    <a:pt x="2062" y="2980"/>
                  </a:cubicBezTo>
                  <a:cubicBezTo>
                    <a:pt x="2106" y="2977"/>
                    <a:pt x="2129" y="2976"/>
                    <a:pt x="2174" y="2973"/>
                  </a:cubicBezTo>
                  <a:cubicBezTo>
                    <a:pt x="2176" y="2929"/>
                    <a:pt x="2178" y="2907"/>
                    <a:pt x="2181" y="2863"/>
                  </a:cubicBezTo>
                  <a:cubicBezTo>
                    <a:pt x="2201" y="2814"/>
                    <a:pt x="2211" y="2790"/>
                    <a:pt x="2232" y="2742"/>
                  </a:cubicBezTo>
                  <a:cubicBezTo>
                    <a:pt x="2313" y="2748"/>
                    <a:pt x="2354" y="2751"/>
                    <a:pt x="2436" y="2757"/>
                  </a:cubicBezTo>
                  <a:cubicBezTo>
                    <a:pt x="2446" y="2720"/>
                    <a:pt x="2451" y="2701"/>
                    <a:pt x="2461" y="2664"/>
                  </a:cubicBezTo>
                  <a:cubicBezTo>
                    <a:pt x="2430" y="2670"/>
                    <a:pt x="2415" y="2673"/>
                    <a:pt x="2385" y="2679"/>
                  </a:cubicBezTo>
                  <a:cubicBezTo>
                    <a:pt x="2361" y="2673"/>
                    <a:pt x="2348" y="2670"/>
                    <a:pt x="2324" y="2665"/>
                  </a:cubicBezTo>
                  <a:cubicBezTo>
                    <a:pt x="2326" y="2627"/>
                    <a:pt x="2327" y="2609"/>
                    <a:pt x="2330" y="2571"/>
                  </a:cubicBezTo>
                  <a:cubicBezTo>
                    <a:pt x="2318" y="2559"/>
                    <a:pt x="2312" y="2553"/>
                    <a:pt x="2301" y="2541"/>
                  </a:cubicBezTo>
                  <a:cubicBezTo>
                    <a:pt x="2311" y="2530"/>
                    <a:pt x="2317" y="2524"/>
                    <a:pt x="2327" y="2513"/>
                  </a:cubicBezTo>
                  <a:cubicBezTo>
                    <a:pt x="2333" y="2466"/>
                    <a:pt x="2336" y="2443"/>
                    <a:pt x="2341" y="2397"/>
                  </a:cubicBezTo>
                  <a:cubicBezTo>
                    <a:pt x="2371" y="2389"/>
                    <a:pt x="2387" y="2385"/>
                    <a:pt x="2417" y="2376"/>
                  </a:cubicBezTo>
                  <a:cubicBezTo>
                    <a:pt x="2471" y="2383"/>
                    <a:pt x="2499" y="2387"/>
                    <a:pt x="2553" y="2393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2" name="ostrołęcki"/>
            <p:cNvSpPr>
              <a:spLocks/>
            </p:cNvSpPr>
            <p:nvPr/>
          </p:nvSpPr>
          <p:spPr bwMode="auto">
            <a:xfrm>
              <a:off x="11174590" y="1040833"/>
              <a:ext cx="1555843" cy="2204705"/>
            </a:xfrm>
            <a:custGeom>
              <a:avLst/>
              <a:gdLst>
                <a:gd name="T0" fmla="*/ 4912 w 4917"/>
                <a:gd name="T1" fmla="*/ 4835 h 6541"/>
                <a:gd name="T2" fmla="*/ 4469 w 4917"/>
                <a:gd name="T3" fmla="*/ 4620 h 6541"/>
                <a:gd name="T4" fmla="*/ 4596 w 4917"/>
                <a:gd name="T5" fmla="*/ 4327 h 6541"/>
                <a:gd name="T6" fmla="*/ 4674 w 4917"/>
                <a:gd name="T7" fmla="*/ 4278 h 6541"/>
                <a:gd name="T8" fmla="*/ 4652 w 4917"/>
                <a:gd name="T9" fmla="*/ 4001 h 6541"/>
                <a:gd name="T10" fmla="*/ 4299 w 4917"/>
                <a:gd name="T11" fmla="*/ 4176 h 6541"/>
                <a:gd name="T12" fmla="*/ 3752 w 4917"/>
                <a:gd name="T13" fmla="*/ 3727 h 6541"/>
                <a:gd name="T14" fmla="*/ 3471 w 4917"/>
                <a:gd name="T15" fmla="*/ 3250 h 6541"/>
                <a:gd name="T16" fmla="*/ 3351 w 4917"/>
                <a:gd name="T17" fmla="*/ 2777 h 6541"/>
                <a:gd name="T18" fmla="*/ 3130 w 4917"/>
                <a:gd name="T19" fmla="*/ 2401 h 6541"/>
                <a:gd name="T20" fmla="*/ 3161 w 4917"/>
                <a:gd name="T21" fmla="*/ 2096 h 6541"/>
                <a:gd name="T22" fmla="*/ 3174 w 4917"/>
                <a:gd name="T23" fmla="*/ 1756 h 6541"/>
                <a:gd name="T24" fmla="*/ 3502 w 4917"/>
                <a:gd name="T25" fmla="*/ 1815 h 6541"/>
                <a:gd name="T26" fmla="*/ 3363 w 4917"/>
                <a:gd name="T27" fmla="*/ 1526 h 6541"/>
                <a:gd name="T28" fmla="*/ 3205 w 4917"/>
                <a:gd name="T29" fmla="*/ 1336 h 6541"/>
                <a:gd name="T30" fmla="*/ 3150 w 4917"/>
                <a:gd name="T31" fmla="*/ 770 h 6541"/>
                <a:gd name="T32" fmla="*/ 3040 w 4917"/>
                <a:gd name="T33" fmla="*/ 315 h 6541"/>
                <a:gd name="T34" fmla="*/ 2768 w 4917"/>
                <a:gd name="T35" fmla="*/ 1 h 6541"/>
                <a:gd name="T36" fmla="*/ 2037 w 4917"/>
                <a:gd name="T37" fmla="*/ 351 h 6541"/>
                <a:gd name="T38" fmla="*/ 1750 w 4917"/>
                <a:gd name="T39" fmla="*/ 695 h 6541"/>
                <a:gd name="T40" fmla="*/ 1305 w 4917"/>
                <a:gd name="T41" fmla="*/ 822 h 6541"/>
                <a:gd name="T42" fmla="*/ 704 w 4917"/>
                <a:gd name="T43" fmla="*/ 992 h 6541"/>
                <a:gd name="T44" fmla="*/ 29 w 4917"/>
                <a:gd name="T45" fmla="*/ 1578 h 6541"/>
                <a:gd name="T46" fmla="*/ 150 w 4917"/>
                <a:gd name="T47" fmla="*/ 1811 h 6541"/>
                <a:gd name="T48" fmla="*/ 670 w 4917"/>
                <a:gd name="T49" fmla="*/ 2158 h 6541"/>
                <a:gd name="T50" fmla="*/ 516 w 4917"/>
                <a:gd name="T51" fmla="*/ 2366 h 6541"/>
                <a:gd name="T52" fmla="*/ 476 w 4917"/>
                <a:gd name="T53" fmla="*/ 2568 h 6541"/>
                <a:gd name="T54" fmla="*/ 552 w 4917"/>
                <a:gd name="T55" fmla="*/ 2803 h 6541"/>
                <a:gd name="T56" fmla="*/ 564 w 4917"/>
                <a:gd name="T57" fmla="*/ 3042 h 6541"/>
                <a:gd name="T58" fmla="*/ 495 w 4917"/>
                <a:gd name="T59" fmla="*/ 3277 h 6541"/>
                <a:gd name="T60" fmla="*/ 682 w 4917"/>
                <a:gd name="T61" fmla="*/ 3587 h 6541"/>
                <a:gd name="T62" fmla="*/ 1014 w 4917"/>
                <a:gd name="T63" fmla="*/ 4009 h 6541"/>
                <a:gd name="T64" fmla="*/ 1277 w 4917"/>
                <a:gd name="T65" fmla="*/ 4023 h 6541"/>
                <a:gd name="T66" fmla="*/ 1462 w 4917"/>
                <a:gd name="T67" fmla="*/ 4339 h 6541"/>
                <a:gd name="T68" fmla="*/ 1766 w 4917"/>
                <a:gd name="T69" fmla="*/ 4527 h 6541"/>
                <a:gd name="T70" fmla="*/ 2026 w 4917"/>
                <a:gd name="T71" fmla="*/ 4792 h 6541"/>
                <a:gd name="T72" fmla="*/ 2230 w 4917"/>
                <a:gd name="T73" fmla="*/ 5022 h 6541"/>
                <a:gd name="T74" fmla="*/ 2052 w 4917"/>
                <a:gd name="T75" fmla="*/ 5321 h 6541"/>
                <a:gd name="T76" fmla="*/ 2094 w 4917"/>
                <a:gd name="T77" fmla="*/ 5547 h 6541"/>
                <a:gd name="T78" fmla="*/ 1911 w 4917"/>
                <a:gd name="T79" fmla="*/ 5781 h 6541"/>
                <a:gd name="T80" fmla="*/ 2068 w 4917"/>
                <a:gd name="T81" fmla="*/ 6035 h 6541"/>
                <a:gd name="T82" fmla="*/ 2292 w 4917"/>
                <a:gd name="T83" fmla="*/ 6541 h 6541"/>
                <a:gd name="T84" fmla="*/ 2595 w 4917"/>
                <a:gd name="T85" fmla="*/ 6445 h 6541"/>
                <a:gd name="T86" fmla="*/ 2925 w 4917"/>
                <a:gd name="T87" fmla="*/ 6199 h 6541"/>
                <a:gd name="T88" fmla="*/ 2865 w 4917"/>
                <a:gd name="T89" fmla="*/ 5721 h 6541"/>
                <a:gd name="T90" fmla="*/ 3214 w 4917"/>
                <a:gd name="T91" fmla="*/ 5610 h 6541"/>
                <a:gd name="T92" fmla="*/ 3557 w 4917"/>
                <a:gd name="T93" fmla="*/ 5696 h 6541"/>
                <a:gd name="T94" fmla="*/ 4076 w 4917"/>
                <a:gd name="T95" fmla="*/ 5558 h 6541"/>
                <a:gd name="T96" fmla="*/ 4468 w 4917"/>
                <a:gd name="T97" fmla="*/ 5493 h 6541"/>
                <a:gd name="T98" fmla="*/ 4280 w 4917"/>
                <a:gd name="T99" fmla="*/ 5199 h 6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17" h="6541">
                  <a:moveTo>
                    <a:pt x="4716" y="5169"/>
                  </a:moveTo>
                  <a:cubicBezTo>
                    <a:pt x="4783" y="5088"/>
                    <a:pt x="4816" y="5047"/>
                    <a:pt x="4883" y="4965"/>
                  </a:cubicBezTo>
                  <a:cubicBezTo>
                    <a:pt x="4897" y="4938"/>
                    <a:pt x="4903" y="4924"/>
                    <a:pt x="4917" y="4897"/>
                  </a:cubicBezTo>
                  <a:cubicBezTo>
                    <a:pt x="4915" y="4872"/>
                    <a:pt x="4914" y="4860"/>
                    <a:pt x="4912" y="4835"/>
                  </a:cubicBezTo>
                  <a:cubicBezTo>
                    <a:pt x="4861" y="4833"/>
                    <a:pt x="4835" y="4833"/>
                    <a:pt x="4784" y="4831"/>
                  </a:cubicBezTo>
                  <a:cubicBezTo>
                    <a:pt x="4766" y="4841"/>
                    <a:pt x="4757" y="4846"/>
                    <a:pt x="4738" y="4856"/>
                  </a:cubicBezTo>
                  <a:cubicBezTo>
                    <a:pt x="4691" y="4804"/>
                    <a:pt x="4667" y="4778"/>
                    <a:pt x="4620" y="4726"/>
                  </a:cubicBezTo>
                  <a:cubicBezTo>
                    <a:pt x="4559" y="4684"/>
                    <a:pt x="4529" y="4663"/>
                    <a:pt x="4469" y="4620"/>
                  </a:cubicBezTo>
                  <a:cubicBezTo>
                    <a:pt x="4454" y="4580"/>
                    <a:pt x="4447" y="4560"/>
                    <a:pt x="4433" y="4521"/>
                  </a:cubicBezTo>
                  <a:cubicBezTo>
                    <a:pt x="4469" y="4506"/>
                    <a:pt x="4487" y="4498"/>
                    <a:pt x="4523" y="4483"/>
                  </a:cubicBezTo>
                  <a:cubicBezTo>
                    <a:pt x="4527" y="4424"/>
                    <a:pt x="4529" y="4394"/>
                    <a:pt x="4532" y="4334"/>
                  </a:cubicBezTo>
                  <a:cubicBezTo>
                    <a:pt x="4558" y="4331"/>
                    <a:pt x="4571" y="4330"/>
                    <a:pt x="4596" y="4327"/>
                  </a:cubicBezTo>
                  <a:cubicBezTo>
                    <a:pt x="4609" y="4348"/>
                    <a:pt x="4615" y="4358"/>
                    <a:pt x="4627" y="4378"/>
                  </a:cubicBezTo>
                  <a:cubicBezTo>
                    <a:pt x="4689" y="4378"/>
                    <a:pt x="4720" y="4378"/>
                    <a:pt x="4781" y="4377"/>
                  </a:cubicBezTo>
                  <a:cubicBezTo>
                    <a:pt x="4797" y="4350"/>
                    <a:pt x="4805" y="4336"/>
                    <a:pt x="4821" y="4308"/>
                  </a:cubicBezTo>
                  <a:cubicBezTo>
                    <a:pt x="4762" y="4296"/>
                    <a:pt x="4733" y="4290"/>
                    <a:pt x="4674" y="4278"/>
                  </a:cubicBezTo>
                  <a:cubicBezTo>
                    <a:pt x="4685" y="4235"/>
                    <a:pt x="4691" y="4214"/>
                    <a:pt x="4701" y="4171"/>
                  </a:cubicBezTo>
                  <a:cubicBezTo>
                    <a:pt x="4727" y="4136"/>
                    <a:pt x="4741" y="4118"/>
                    <a:pt x="4767" y="4083"/>
                  </a:cubicBezTo>
                  <a:cubicBezTo>
                    <a:pt x="4762" y="4060"/>
                    <a:pt x="4759" y="4049"/>
                    <a:pt x="4755" y="4026"/>
                  </a:cubicBezTo>
                  <a:cubicBezTo>
                    <a:pt x="4714" y="4016"/>
                    <a:pt x="4693" y="4011"/>
                    <a:pt x="4652" y="4001"/>
                  </a:cubicBezTo>
                  <a:cubicBezTo>
                    <a:pt x="4639" y="4026"/>
                    <a:pt x="4633" y="4039"/>
                    <a:pt x="4620" y="4064"/>
                  </a:cubicBezTo>
                  <a:cubicBezTo>
                    <a:pt x="4599" y="4099"/>
                    <a:pt x="4588" y="4117"/>
                    <a:pt x="4567" y="4152"/>
                  </a:cubicBezTo>
                  <a:cubicBezTo>
                    <a:pt x="4536" y="4175"/>
                    <a:pt x="4521" y="4186"/>
                    <a:pt x="4490" y="4208"/>
                  </a:cubicBezTo>
                  <a:cubicBezTo>
                    <a:pt x="4413" y="4196"/>
                    <a:pt x="4375" y="4189"/>
                    <a:pt x="4299" y="4176"/>
                  </a:cubicBezTo>
                  <a:cubicBezTo>
                    <a:pt x="4309" y="4138"/>
                    <a:pt x="4315" y="4120"/>
                    <a:pt x="4325" y="4082"/>
                  </a:cubicBezTo>
                  <a:cubicBezTo>
                    <a:pt x="4285" y="4066"/>
                    <a:pt x="4265" y="4059"/>
                    <a:pt x="4224" y="4043"/>
                  </a:cubicBezTo>
                  <a:cubicBezTo>
                    <a:pt x="4157" y="3920"/>
                    <a:pt x="4091" y="3797"/>
                    <a:pt x="4024" y="3674"/>
                  </a:cubicBezTo>
                  <a:cubicBezTo>
                    <a:pt x="3915" y="3695"/>
                    <a:pt x="3861" y="3706"/>
                    <a:pt x="3752" y="3727"/>
                  </a:cubicBezTo>
                  <a:cubicBezTo>
                    <a:pt x="3706" y="3739"/>
                    <a:pt x="3684" y="3745"/>
                    <a:pt x="3638" y="3757"/>
                  </a:cubicBezTo>
                  <a:cubicBezTo>
                    <a:pt x="3559" y="3679"/>
                    <a:pt x="3479" y="3601"/>
                    <a:pt x="3401" y="3523"/>
                  </a:cubicBezTo>
                  <a:cubicBezTo>
                    <a:pt x="3399" y="3441"/>
                    <a:pt x="3397" y="3400"/>
                    <a:pt x="3395" y="3319"/>
                  </a:cubicBezTo>
                  <a:cubicBezTo>
                    <a:pt x="3425" y="3291"/>
                    <a:pt x="3441" y="3278"/>
                    <a:pt x="3471" y="3250"/>
                  </a:cubicBezTo>
                  <a:cubicBezTo>
                    <a:pt x="3416" y="3188"/>
                    <a:pt x="3389" y="3156"/>
                    <a:pt x="3335" y="3093"/>
                  </a:cubicBezTo>
                  <a:cubicBezTo>
                    <a:pt x="3316" y="3035"/>
                    <a:pt x="3307" y="3007"/>
                    <a:pt x="3288" y="2948"/>
                  </a:cubicBezTo>
                  <a:cubicBezTo>
                    <a:pt x="3257" y="2911"/>
                    <a:pt x="3241" y="2892"/>
                    <a:pt x="3210" y="2855"/>
                  </a:cubicBezTo>
                  <a:cubicBezTo>
                    <a:pt x="3266" y="2824"/>
                    <a:pt x="3294" y="2808"/>
                    <a:pt x="3351" y="2777"/>
                  </a:cubicBezTo>
                  <a:cubicBezTo>
                    <a:pt x="3306" y="2747"/>
                    <a:pt x="3284" y="2732"/>
                    <a:pt x="3240" y="2702"/>
                  </a:cubicBezTo>
                  <a:cubicBezTo>
                    <a:pt x="3226" y="2626"/>
                    <a:pt x="3219" y="2588"/>
                    <a:pt x="3205" y="2512"/>
                  </a:cubicBezTo>
                  <a:cubicBezTo>
                    <a:pt x="3180" y="2512"/>
                    <a:pt x="3168" y="2511"/>
                    <a:pt x="3143" y="2511"/>
                  </a:cubicBezTo>
                  <a:cubicBezTo>
                    <a:pt x="3137" y="2467"/>
                    <a:pt x="3135" y="2445"/>
                    <a:pt x="3130" y="2401"/>
                  </a:cubicBezTo>
                  <a:cubicBezTo>
                    <a:pt x="3077" y="2357"/>
                    <a:pt x="3051" y="2334"/>
                    <a:pt x="2998" y="2289"/>
                  </a:cubicBezTo>
                  <a:cubicBezTo>
                    <a:pt x="3081" y="2296"/>
                    <a:pt x="3122" y="2299"/>
                    <a:pt x="3204" y="2306"/>
                  </a:cubicBezTo>
                  <a:cubicBezTo>
                    <a:pt x="3205" y="2253"/>
                    <a:pt x="3205" y="2227"/>
                    <a:pt x="3206" y="2174"/>
                  </a:cubicBezTo>
                  <a:cubicBezTo>
                    <a:pt x="3188" y="2143"/>
                    <a:pt x="3179" y="2128"/>
                    <a:pt x="3161" y="2096"/>
                  </a:cubicBezTo>
                  <a:cubicBezTo>
                    <a:pt x="3137" y="2088"/>
                    <a:pt x="3124" y="2083"/>
                    <a:pt x="3100" y="2075"/>
                  </a:cubicBezTo>
                  <a:cubicBezTo>
                    <a:pt x="3147" y="2042"/>
                    <a:pt x="3171" y="2025"/>
                    <a:pt x="3219" y="1991"/>
                  </a:cubicBezTo>
                  <a:cubicBezTo>
                    <a:pt x="3218" y="1960"/>
                    <a:pt x="3218" y="1945"/>
                    <a:pt x="3218" y="1913"/>
                  </a:cubicBezTo>
                  <a:cubicBezTo>
                    <a:pt x="3200" y="1851"/>
                    <a:pt x="3191" y="1819"/>
                    <a:pt x="3174" y="1756"/>
                  </a:cubicBezTo>
                  <a:cubicBezTo>
                    <a:pt x="3222" y="1754"/>
                    <a:pt x="3246" y="1752"/>
                    <a:pt x="3293" y="1750"/>
                  </a:cubicBezTo>
                  <a:cubicBezTo>
                    <a:pt x="3315" y="1790"/>
                    <a:pt x="3326" y="1810"/>
                    <a:pt x="3348" y="1850"/>
                  </a:cubicBezTo>
                  <a:cubicBezTo>
                    <a:pt x="3374" y="1807"/>
                    <a:pt x="3387" y="1786"/>
                    <a:pt x="3413" y="1743"/>
                  </a:cubicBezTo>
                  <a:cubicBezTo>
                    <a:pt x="3449" y="1772"/>
                    <a:pt x="3466" y="1786"/>
                    <a:pt x="3502" y="1815"/>
                  </a:cubicBezTo>
                  <a:cubicBezTo>
                    <a:pt x="3558" y="1804"/>
                    <a:pt x="3586" y="1798"/>
                    <a:pt x="3642" y="1786"/>
                  </a:cubicBezTo>
                  <a:cubicBezTo>
                    <a:pt x="3579" y="1729"/>
                    <a:pt x="3547" y="1700"/>
                    <a:pt x="3484" y="1642"/>
                  </a:cubicBezTo>
                  <a:cubicBezTo>
                    <a:pt x="3432" y="1639"/>
                    <a:pt x="3406" y="1638"/>
                    <a:pt x="3353" y="1635"/>
                  </a:cubicBezTo>
                  <a:cubicBezTo>
                    <a:pt x="3357" y="1591"/>
                    <a:pt x="3359" y="1569"/>
                    <a:pt x="3363" y="1526"/>
                  </a:cubicBezTo>
                  <a:cubicBezTo>
                    <a:pt x="3316" y="1566"/>
                    <a:pt x="3293" y="1587"/>
                    <a:pt x="3247" y="1627"/>
                  </a:cubicBezTo>
                  <a:cubicBezTo>
                    <a:pt x="3220" y="1621"/>
                    <a:pt x="3207" y="1618"/>
                    <a:pt x="3180" y="1612"/>
                  </a:cubicBezTo>
                  <a:cubicBezTo>
                    <a:pt x="3216" y="1572"/>
                    <a:pt x="3234" y="1552"/>
                    <a:pt x="3270" y="1511"/>
                  </a:cubicBezTo>
                  <a:cubicBezTo>
                    <a:pt x="3243" y="1441"/>
                    <a:pt x="3230" y="1406"/>
                    <a:pt x="3205" y="1336"/>
                  </a:cubicBezTo>
                  <a:cubicBezTo>
                    <a:pt x="3269" y="1295"/>
                    <a:pt x="3300" y="1274"/>
                    <a:pt x="3365" y="1233"/>
                  </a:cubicBezTo>
                  <a:cubicBezTo>
                    <a:pt x="3325" y="1203"/>
                    <a:pt x="3305" y="1188"/>
                    <a:pt x="3265" y="1159"/>
                  </a:cubicBezTo>
                  <a:cubicBezTo>
                    <a:pt x="3264" y="1096"/>
                    <a:pt x="3264" y="1065"/>
                    <a:pt x="3262" y="1003"/>
                  </a:cubicBezTo>
                  <a:cubicBezTo>
                    <a:pt x="3217" y="910"/>
                    <a:pt x="3194" y="864"/>
                    <a:pt x="3150" y="770"/>
                  </a:cubicBezTo>
                  <a:cubicBezTo>
                    <a:pt x="3125" y="764"/>
                    <a:pt x="3113" y="761"/>
                    <a:pt x="3089" y="755"/>
                  </a:cubicBezTo>
                  <a:cubicBezTo>
                    <a:pt x="3120" y="680"/>
                    <a:pt x="3135" y="642"/>
                    <a:pt x="3166" y="566"/>
                  </a:cubicBezTo>
                  <a:cubicBezTo>
                    <a:pt x="3107" y="539"/>
                    <a:pt x="3077" y="526"/>
                    <a:pt x="3018" y="498"/>
                  </a:cubicBezTo>
                  <a:cubicBezTo>
                    <a:pt x="3027" y="425"/>
                    <a:pt x="3031" y="389"/>
                    <a:pt x="3040" y="315"/>
                  </a:cubicBezTo>
                  <a:cubicBezTo>
                    <a:pt x="3034" y="263"/>
                    <a:pt x="3031" y="237"/>
                    <a:pt x="3025" y="185"/>
                  </a:cubicBezTo>
                  <a:cubicBezTo>
                    <a:pt x="3031" y="151"/>
                    <a:pt x="3034" y="134"/>
                    <a:pt x="3041" y="100"/>
                  </a:cubicBezTo>
                  <a:cubicBezTo>
                    <a:pt x="3036" y="60"/>
                    <a:pt x="3034" y="40"/>
                    <a:pt x="3029" y="0"/>
                  </a:cubicBezTo>
                  <a:cubicBezTo>
                    <a:pt x="2924" y="0"/>
                    <a:pt x="2872" y="1"/>
                    <a:pt x="2768" y="1"/>
                  </a:cubicBezTo>
                  <a:cubicBezTo>
                    <a:pt x="2681" y="13"/>
                    <a:pt x="2638" y="20"/>
                    <a:pt x="2553" y="32"/>
                  </a:cubicBezTo>
                  <a:cubicBezTo>
                    <a:pt x="2402" y="86"/>
                    <a:pt x="2251" y="139"/>
                    <a:pt x="2099" y="192"/>
                  </a:cubicBezTo>
                  <a:cubicBezTo>
                    <a:pt x="2118" y="262"/>
                    <a:pt x="2127" y="297"/>
                    <a:pt x="2146" y="367"/>
                  </a:cubicBezTo>
                  <a:cubicBezTo>
                    <a:pt x="2102" y="361"/>
                    <a:pt x="2080" y="358"/>
                    <a:pt x="2037" y="351"/>
                  </a:cubicBezTo>
                  <a:cubicBezTo>
                    <a:pt x="2069" y="409"/>
                    <a:pt x="2086" y="438"/>
                    <a:pt x="2119" y="496"/>
                  </a:cubicBezTo>
                  <a:cubicBezTo>
                    <a:pt x="2072" y="538"/>
                    <a:pt x="2048" y="559"/>
                    <a:pt x="2001" y="600"/>
                  </a:cubicBezTo>
                  <a:cubicBezTo>
                    <a:pt x="1938" y="597"/>
                    <a:pt x="1906" y="595"/>
                    <a:pt x="1842" y="591"/>
                  </a:cubicBezTo>
                  <a:cubicBezTo>
                    <a:pt x="1805" y="633"/>
                    <a:pt x="1787" y="653"/>
                    <a:pt x="1750" y="695"/>
                  </a:cubicBezTo>
                  <a:cubicBezTo>
                    <a:pt x="1704" y="691"/>
                    <a:pt x="1680" y="689"/>
                    <a:pt x="1634" y="686"/>
                  </a:cubicBezTo>
                  <a:cubicBezTo>
                    <a:pt x="1619" y="709"/>
                    <a:pt x="1611" y="721"/>
                    <a:pt x="1596" y="745"/>
                  </a:cubicBezTo>
                  <a:cubicBezTo>
                    <a:pt x="1515" y="723"/>
                    <a:pt x="1475" y="712"/>
                    <a:pt x="1393" y="690"/>
                  </a:cubicBezTo>
                  <a:cubicBezTo>
                    <a:pt x="1358" y="743"/>
                    <a:pt x="1340" y="769"/>
                    <a:pt x="1305" y="822"/>
                  </a:cubicBezTo>
                  <a:cubicBezTo>
                    <a:pt x="1270" y="803"/>
                    <a:pt x="1253" y="794"/>
                    <a:pt x="1218" y="776"/>
                  </a:cubicBezTo>
                  <a:cubicBezTo>
                    <a:pt x="1237" y="717"/>
                    <a:pt x="1246" y="687"/>
                    <a:pt x="1265" y="628"/>
                  </a:cubicBezTo>
                  <a:cubicBezTo>
                    <a:pt x="1177" y="671"/>
                    <a:pt x="1133" y="693"/>
                    <a:pt x="1044" y="735"/>
                  </a:cubicBezTo>
                  <a:cubicBezTo>
                    <a:pt x="931" y="821"/>
                    <a:pt x="818" y="907"/>
                    <a:pt x="704" y="992"/>
                  </a:cubicBezTo>
                  <a:cubicBezTo>
                    <a:pt x="616" y="1040"/>
                    <a:pt x="571" y="1063"/>
                    <a:pt x="483" y="1110"/>
                  </a:cubicBezTo>
                  <a:cubicBezTo>
                    <a:pt x="462" y="1178"/>
                    <a:pt x="451" y="1213"/>
                    <a:pt x="430" y="1281"/>
                  </a:cubicBezTo>
                  <a:cubicBezTo>
                    <a:pt x="339" y="1358"/>
                    <a:pt x="294" y="1396"/>
                    <a:pt x="204" y="1472"/>
                  </a:cubicBezTo>
                  <a:cubicBezTo>
                    <a:pt x="134" y="1515"/>
                    <a:pt x="99" y="1536"/>
                    <a:pt x="29" y="1578"/>
                  </a:cubicBezTo>
                  <a:cubicBezTo>
                    <a:pt x="17" y="1603"/>
                    <a:pt x="12" y="1615"/>
                    <a:pt x="0" y="1640"/>
                  </a:cubicBezTo>
                  <a:cubicBezTo>
                    <a:pt x="10" y="1665"/>
                    <a:pt x="15" y="1678"/>
                    <a:pt x="25" y="1703"/>
                  </a:cubicBezTo>
                  <a:cubicBezTo>
                    <a:pt x="72" y="1719"/>
                    <a:pt x="96" y="1727"/>
                    <a:pt x="144" y="1742"/>
                  </a:cubicBezTo>
                  <a:cubicBezTo>
                    <a:pt x="146" y="1770"/>
                    <a:pt x="148" y="1784"/>
                    <a:pt x="150" y="1811"/>
                  </a:cubicBezTo>
                  <a:cubicBezTo>
                    <a:pt x="197" y="1846"/>
                    <a:pt x="220" y="1863"/>
                    <a:pt x="266" y="1898"/>
                  </a:cubicBezTo>
                  <a:cubicBezTo>
                    <a:pt x="344" y="1901"/>
                    <a:pt x="383" y="1903"/>
                    <a:pt x="461" y="1905"/>
                  </a:cubicBezTo>
                  <a:cubicBezTo>
                    <a:pt x="529" y="1982"/>
                    <a:pt x="563" y="2020"/>
                    <a:pt x="631" y="2096"/>
                  </a:cubicBezTo>
                  <a:cubicBezTo>
                    <a:pt x="647" y="2121"/>
                    <a:pt x="654" y="2134"/>
                    <a:pt x="670" y="2158"/>
                  </a:cubicBezTo>
                  <a:cubicBezTo>
                    <a:pt x="661" y="2182"/>
                    <a:pt x="657" y="2194"/>
                    <a:pt x="648" y="2218"/>
                  </a:cubicBezTo>
                  <a:cubicBezTo>
                    <a:pt x="616" y="2249"/>
                    <a:pt x="601" y="2265"/>
                    <a:pt x="570" y="2295"/>
                  </a:cubicBezTo>
                  <a:cubicBezTo>
                    <a:pt x="543" y="2297"/>
                    <a:pt x="529" y="2298"/>
                    <a:pt x="502" y="2299"/>
                  </a:cubicBezTo>
                  <a:cubicBezTo>
                    <a:pt x="508" y="2326"/>
                    <a:pt x="511" y="2340"/>
                    <a:pt x="516" y="2366"/>
                  </a:cubicBezTo>
                  <a:cubicBezTo>
                    <a:pt x="499" y="2366"/>
                    <a:pt x="491" y="2365"/>
                    <a:pt x="474" y="2365"/>
                  </a:cubicBezTo>
                  <a:cubicBezTo>
                    <a:pt x="472" y="2402"/>
                    <a:pt x="471" y="2420"/>
                    <a:pt x="469" y="2457"/>
                  </a:cubicBezTo>
                  <a:cubicBezTo>
                    <a:pt x="492" y="2476"/>
                    <a:pt x="504" y="2486"/>
                    <a:pt x="528" y="2505"/>
                  </a:cubicBezTo>
                  <a:cubicBezTo>
                    <a:pt x="507" y="2530"/>
                    <a:pt x="496" y="2543"/>
                    <a:pt x="476" y="2568"/>
                  </a:cubicBezTo>
                  <a:cubicBezTo>
                    <a:pt x="499" y="2590"/>
                    <a:pt x="511" y="2601"/>
                    <a:pt x="534" y="2622"/>
                  </a:cubicBezTo>
                  <a:cubicBezTo>
                    <a:pt x="529" y="2648"/>
                    <a:pt x="526" y="2661"/>
                    <a:pt x="520" y="2686"/>
                  </a:cubicBezTo>
                  <a:cubicBezTo>
                    <a:pt x="502" y="2711"/>
                    <a:pt x="493" y="2724"/>
                    <a:pt x="474" y="2748"/>
                  </a:cubicBezTo>
                  <a:cubicBezTo>
                    <a:pt x="505" y="2770"/>
                    <a:pt x="521" y="2781"/>
                    <a:pt x="552" y="2803"/>
                  </a:cubicBezTo>
                  <a:cubicBezTo>
                    <a:pt x="525" y="2817"/>
                    <a:pt x="511" y="2824"/>
                    <a:pt x="484" y="2838"/>
                  </a:cubicBezTo>
                  <a:cubicBezTo>
                    <a:pt x="505" y="2861"/>
                    <a:pt x="516" y="2873"/>
                    <a:pt x="537" y="2897"/>
                  </a:cubicBezTo>
                  <a:cubicBezTo>
                    <a:pt x="509" y="2923"/>
                    <a:pt x="496" y="2937"/>
                    <a:pt x="468" y="2963"/>
                  </a:cubicBezTo>
                  <a:cubicBezTo>
                    <a:pt x="507" y="2994"/>
                    <a:pt x="526" y="3010"/>
                    <a:pt x="564" y="3042"/>
                  </a:cubicBezTo>
                  <a:cubicBezTo>
                    <a:pt x="530" y="3060"/>
                    <a:pt x="513" y="3069"/>
                    <a:pt x="478" y="3087"/>
                  </a:cubicBezTo>
                  <a:cubicBezTo>
                    <a:pt x="461" y="3116"/>
                    <a:pt x="452" y="3130"/>
                    <a:pt x="434" y="3158"/>
                  </a:cubicBezTo>
                  <a:cubicBezTo>
                    <a:pt x="454" y="3186"/>
                    <a:pt x="463" y="3200"/>
                    <a:pt x="483" y="3228"/>
                  </a:cubicBezTo>
                  <a:cubicBezTo>
                    <a:pt x="483" y="3228"/>
                    <a:pt x="465" y="3263"/>
                    <a:pt x="495" y="3277"/>
                  </a:cubicBezTo>
                  <a:cubicBezTo>
                    <a:pt x="525" y="3291"/>
                    <a:pt x="666" y="3331"/>
                    <a:pt x="666" y="3331"/>
                  </a:cubicBezTo>
                  <a:cubicBezTo>
                    <a:pt x="685" y="3388"/>
                    <a:pt x="694" y="3417"/>
                    <a:pt x="714" y="3474"/>
                  </a:cubicBezTo>
                  <a:cubicBezTo>
                    <a:pt x="745" y="3494"/>
                    <a:pt x="761" y="3503"/>
                    <a:pt x="793" y="3523"/>
                  </a:cubicBezTo>
                  <a:cubicBezTo>
                    <a:pt x="748" y="3549"/>
                    <a:pt x="726" y="3561"/>
                    <a:pt x="682" y="3587"/>
                  </a:cubicBezTo>
                  <a:cubicBezTo>
                    <a:pt x="659" y="3634"/>
                    <a:pt x="648" y="3658"/>
                    <a:pt x="626" y="3704"/>
                  </a:cubicBezTo>
                  <a:cubicBezTo>
                    <a:pt x="677" y="3730"/>
                    <a:pt x="702" y="3743"/>
                    <a:pt x="753" y="3768"/>
                  </a:cubicBezTo>
                  <a:cubicBezTo>
                    <a:pt x="811" y="3825"/>
                    <a:pt x="841" y="3853"/>
                    <a:pt x="898" y="3909"/>
                  </a:cubicBezTo>
                  <a:cubicBezTo>
                    <a:pt x="944" y="3949"/>
                    <a:pt x="968" y="3969"/>
                    <a:pt x="1014" y="4009"/>
                  </a:cubicBezTo>
                  <a:cubicBezTo>
                    <a:pt x="1016" y="3979"/>
                    <a:pt x="1018" y="3964"/>
                    <a:pt x="1021" y="3934"/>
                  </a:cubicBezTo>
                  <a:cubicBezTo>
                    <a:pt x="1053" y="3938"/>
                    <a:pt x="1069" y="3940"/>
                    <a:pt x="1100" y="3945"/>
                  </a:cubicBezTo>
                  <a:cubicBezTo>
                    <a:pt x="1130" y="3964"/>
                    <a:pt x="1144" y="3973"/>
                    <a:pt x="1173" y="3992"/>
                  </a:cubicBezTo>
                  <a:cubicBezTo>
                    <a:pt x="1215" y="4005"/>
                    <a:pt x="1236" y="4011"/>
                    <a:pt x="1277" y="4023"/>
                  </a:cubicBezTo>
                  <a:cubicBezTo>
                    <a:pt x="1264" y="4057"/>
                    <a:pt x="1258" y="4075"/>
                    <a:pt x="1245" y="4109"/>
                  </a:cubicBezTo>
                  <a:cubicBezTo>
                    <a:pt x="1287" y="4126"/>
                    <a:pt x="1307" y="4135"/>
                    <a:pt x="1349" y="4152"/>
                  </a:cubicBezTo>
                  <a:cubicBezTo>
                    <a:pt x="1380" y="4191"/>
                    <a:pt x="1396" y="4210"/>
                    <a:pt x="1427" y="4250"/>
                  </a:cubicBezTo>
                  <a:cubicBezTo>
                    <a:pt x="1441" y="4285"/>
                    <a:pt x="1448" y="4303"/>
                    <a:pt x="1462" y="4339"/>
                  </a:cubicBezTo>
                  <a:cubicBezTo>
                    <a:pt x="1527" y="4324"/>
                    <a:pt x="1559" y="4317"/>
                    <a:pt x="1623" y="4303"/>
                  </a:cubicBezTo>
                  <a:cubicBezTo>
                    <a:pt x="1635" y="4326"/>
                    <a:pt x="1641" y="4337"/>
                    <a:pt x="1653" y="4360"/>
                  </a:cubicBezTo>
                  <a:cubicBezTo>
                    <a:pt x="1664" y="4408"/>
                    <a:pt x="1670" y="4432"/>
                    <a:pt x="1681" y="4480"/>
                  </a:cubicBezTo>
                  <a:cubicBezTo>
                    <a:pt x="1715" y="4499"/>
                    <a:pt x="1732" y="4508"/>
                    <a:pt x="1766" y="4527"/>
                  </a:cubicBezTo>
                  <a:cubicBezTo>
                    <a:pt x="1805" y="4563"/>
                    <a:pt x="1824" y="4582"/>
                    <a:pt x="1863" y="4618"/>
                  </a:cubicBezTo>
                  <a:cubicBezTo>
                    <a:pt x="1890" y="4627"/>
                    <a:pt x="1904" y="4631"/>
                    <a:pt x="1931" y="4640"/>
                  </a:cubicBezTo>
                  <a:cubicBezTo>
                    <a:pt x="1960" y="4663"/>
                    <a:pt x="1974" y="4675"/>
                    <a:pt x="2003" y="4698"/>
                  </a:cubicBezTo>
                  <a:cubicBezTo>
                    <a:pt x="2012" y="4736"/>
                    <a:pt x="2017" y="4755"/>
                    <a:pt x="2026" y="4792"/>
                  </a:cubicBezTo>
                  <a:cubicBezTo>
                    <a:pt x="2087" y="4797"/>
                    <a:pt x="2118" y="4800"/>
                    <a:pt x="2180" y="4805"/>
                  </a:cubicBezTo>
                  <a:cubicBezTo>
                    <a:pt x="2216" y="4841"/>
                    <a:pt x="2235" y="4859"/>
                    <a:pt x="2271" y="4894"/>
                  </a:cubicBezTo>
                  <a:cubicBezTo>
                    <a:pt x="2280" y="4924"/>
                    <a:pt x="2284" y="4939"/>
                    <a:pt x="2293" y="4969"/>
                  </a:cubicBezTo>
                  <a:cubicBezTo>
                    <a:pt x="2268" y="4990"/>
                    <a:pt x="2255" y="5001"/>
                    <a:pt x="2230" y="5022"/>
                  </a:cubicBezTo>
                  <a:cubicBezTo>
                    <a:pt x="2209" y="5053"/>
                    <a:pt x="2198" y="5069"/>
                    <a:pt x="2178" y="5100"/>
                  </a:cubicBezTo>
                  <a:cubicBezTo>
                    <a:pt x="2184" y="5132"/>
                    <a:pt x="2187" y="5148"/>
                    <a:pt x="2194" y="5180"/>
                  </a:cubicBezTo>
                  <a:cubicBezTo>
                    <a:pt x="2168" y="5196"/>
                    <a:pt x="2156" y="5204"/>
                    <a:pt x="2130" y="5220"/>
                  </a:cubicBezTo>
                  <a:cubicBezTo>
                    <a:pt x="2099" y="5260"/>
                    <a:pt x="2084" y="5281"/>
                    <a:pt x="2052" y="5321"/>
                  </a:cubicBezTo>
                  <a:cubicBezTo>
                    <a:pt x="2081" y="5356"/>
                    <a:pt x="2095" y="5374"/>
                    <a:pt x="2124" y="5409"/>
                  </a:cubicBezTo>
                  <a:cubicBezTo>
                    <a:pt x="2140" y="5444"/>
                    <a:pt x="2148" y="5461"/>
                    <a:pt x="2164" y="5496"/>
                  </a:cubicBezTo>
                  <a:cubicBezTo>
                    <a:pt x="2140" y="5529"/>
                    <a:pt x="2129" y="5545"/>
                    <a:pt x="2105" y="5578"/>
                  </a:cubicBezTo>
                  <a:cubicBezTo>
                    <a:pt x="2100" y="5566"/>
                    <a:pt x="2098" y="5560"/>
                    <a:pt x="2094" y="5547"/>
                  </a:cubicBezTo>
                  <a:cubicBezTo>
                    <a:pt x="2058" y="5573"/>
                    <a:pt x="2040" y="5585"/>
                    <a:pt x="2005" y="5610"/>
                  </a:cubicBezTo>
                  <a:cubicBezTo>
                    <a:pt x="2008" y="5656"/>
                    <a:pt x="2009" y="5679"/>
                    <a:pt x="2013" y="5725"/>
                  </a:cubicBezTo>
                  <a:cubicBezTo>
                    <a:pt x="2013" y="5767"/>
                    <a:pt x="2014" y="5787"/>
                    <a:pt x="2014" y="5828"/>
                  </a:cubicBezTo>
                  <a:cubicBezTo>
                    <a:pt x="1973" y="5809"/>
                    <a:pt x="1953" y="5800"/>
                    <a:pt x="1911" y="5781"/>
                  </a:cubicBezTo>
                  <a:cubicBezTo>
                    <a:pt x="1939" y="5833"/>
                    <a:pt x="1953" y="5859"/>
                    <a:pt x="1980" y="5911"/>
                  </a:cubicBezTo>
                  <a:cubicBezTo>
                    <a:pt x="1953" y="5907"/>
                    <a:pt x="1940" y="5906"/>
                    <a:pt x="1912" y="5902"/>
                  </a:cubicBezTo>
                  <a:cubicBezTo>
                    <a:pt x="1928" y="5936"/>
                    <a:pt x="1936" y="5953"/>
                    <a:pt x="1952" y="5988"/>
                  </a:cubicBezTo>
                  <a:cubicBezTo>
                    <a:pt x="1998" y="6007"/>
                    <a:pt x="2021" y="6016"/>
                    <a:pt x="2068" y="6035"/>
                  </a:cubicBezTo>
                  <a:cubicBezTo>
                    <a:pt x="2046" y="6065"/>
                    <a:pt x="2036" y="6080"/>
                    <a:pt x="2015" y="6111"/>
                  </a:cubicBezTo>
                  <a:cubicBezTo>
                    <a:pt x="2078" y="6207"/>
                    <a:pt x="2142" y="6304"/>
                    <a:pt x="2206" y="6400"/>
                  </a:cubicBezTo>
                  <a:cubicBezTo>
                    <a:pt x="2211" y="6441"/>
                    <a:pt x="2214" y="6461"/>
                    <a:pt x="2219" y="6502"/>
                  </a:cubicBezTo>
                  <a:cubicBezTo>
                    <a:pt x="2248" y="6518"/>
                    <a:pt x="2263" y="6525"/>
                    <a:pt x="2292" y="6541"/>
                  </a:cubicBezTo>
                  <a:cubicBezTo>
                    <a:pt x="2349" y="6491"/>
                    <a:pt x="2378" y="6466"/>
                    <a:pt x="2435" y="6416"/>
                  </a:cubicBezTo>
                  <a:cubicBezTo>
                    <a:pt x="2451" y="6438"/>
                    <a:pt x="2459" y="6449"/>
                    <a:pt x="2476" y="6471"/>
                  </a:cubicBezTo>
                  <a:cubicBezTo>
                    <a:pt x="2518" y="6472"/>
                    <a:pt x="2539" y="6473"/>
                    <a:pt x="2581" y="6475"/>
                  </a:cubicBezTo>
                  <a:cubicBezTo>
                    <a:pt x="2587" y="6463"/>
                    <a:pt x="2590" y="6457"/>
                    <a:pt x="2595" y="6445"/>
                  </a:cubicBezTo>
                  <a:cubicBezTo>
                    <a:pt x="2648" y="6428"/>
                    <a:pt x="2675" y="6420"/>
                    <a:pt x="2728" y="6402"/>
                  </a:cubicBezTo>
                  <a:cubicBezTo>
                    <a:pt x="2739" y="6434"/>
                    <a:pt x="2745" y="6450"/>
                    <a:pt x="2756" y="6481"/>
                  </a:cubicBezTo>
                  <a:cubicBezTo>
                    <a:pt x="2802" y="6451"/>
                    <a:pt x="2825" y="6437"/>
                    <a:pt x="2872" y="6407"/>
                  </a:cubicBezTo>
                  <a:cubicBezTo>
                    <a:pt x="2893" y="6324"/>
                    <a:pt x="2904" y="6283"/>
                    <a:pt x="2925" y="6199"/>
                  </a:cubicBezTo>
                  <a:cubicBezTo>
                    <a:pt x="2959" y="6169"/>
                    <a:pt x="2976" y="6154"/>
                    <a:pt x="3010" y="6124"/>
                  </a:cubicBezTo>
                  <a:cubicBezTo>
                    <a:pt x="3023" y="6061"/>
                    <a:pt x="3030" y="6030"/>
                    <a:pt x="3042" y="5968"/>
                  </a:cubicBezTo>
                  <a:cubicBezTo>
                    <a:pt x="3018" y="5902"/>
                    <a:pt x="3005" y="5869"/>
                    <a:pt x="2981" y="5803"/>
                  </a:cubicBezTo>
                  <a:cubicBezTo>
                    <a:pt x="2934" y="5770"/>
                    <a:pt x="2911" y="5754"/>
                    <a:pt x="2865" y="5721"/>
                  </a:cubicBezTo>
                  <a:cubicBezTo>
                    <a:pt x="2878" y="5709"/>
                    <a:pt x="2884" y="5704"/>
                    <a:pt x="2897" y="5692"/>
                  </a:cubicBezTo>
                  <a:cubicBezTo>
                    <a:pt x="2945" y="5698"/>
                    <a:pt x="2968" y="5701"/>
                    <a:pt x="3016" y="5707"/>
                  </a:cubicBezTo>
                  <a:cubicBezTo>
                    <a:pt x="3054" y="5694"/>
                    <a:pt x="3073" y="5687"/>
                    <a:pt x="3111" y="5674"/>
                  </a:cubicBezTo>
                  <a:cubicBezTo>
                    <a:pt x="3152" y="5648"/>
                    <a:pt x="3173" y="5635"/>
                    <a:pt x="3214" y="5610"/>
                  </a:cubicBezTo>
                  <a:cubicBezTo>
                    <a:pt x="3275" y="5606"/>
                    <a:pt x="3305" y="5605"/>
                    <a:pt x="3365" y="5601"/>
                  </a:cubicBezTo>
                  <a:cubicBezTo>
                    <a:pt x="3385" y="5616"/>
                    <a:pt x="3395" y="5624"/>
                    <a:pt x="3414" y="5639"/>
                  </a:cubicBezTo>
                  <a:cubicBezTo>
                    <a:pt x="3432" y="5629"/>
                    <a:pt x="3441" y="5625"/>
                    <a:pt x="3459" y="5615"/>
                  </a:cubicBezTo>
                  <a:cubicBezTo>
                    <a:pt x="3498" y="5648"/>
                    <a:pt x="3518" y="5664"/>
                    <a:pt x="3557" y="5696"/>
                  </a:cubicBezTo>
                  <a:cubicBezTo>
                    <a:pt x="3601" y="5665"/>
                    <a:pt x="3623" y="5650"/>
                    <a:pt x="3668" y="5619"/>
                  </a:cubicBezTo>
                  <a:cubicBezTo>
                    <a:pt x="3780" y="5650"/>
                    <a:pt x="3837" y="5666"/>
                    <a:pt x="3950" y="5696"/>
                  </a:cubicBezTo>
                  <a:cubicBezTo>
                    <a:pt x="3972" y="5660"/>
                    <a:pt x="3982" y="5642"/>
                    <a:pt x="4004" y="5606"/>
                  </a:cubicBezTo>
                  <a:cubicBezTo>
                    <a:pt x="4033" y="5587"/>
                    <a:pt x="4047" y="5577"/>
                    <a:pt x="4076" y="5558"/>
                  </a:cubicBezTo>
                  <a:cubicBezTo>
                    <a:pt x="4135" y="5539"/>
                    <a:pt x="4165" y="5529"/>
                    <a:pt x="4224" y="5510"/>
                  </a:cubicBezTo>
                  <a:cubicBezTo>
                    <a:pt x="4272" y="5528"/>
                    <a:pt x="4296" y="5536"/>
                    <a:pt x="4344" y="5554"/>
                  </a:cubicBezTo>
                  <a:cubicBezTo>
                    <a:pt x="4371" y="5583"/>
                    <a:pt x="4384" y="5598"/>
                    <a:pt x="4411" y="5627"/>
                  </a:cubicBezTo>
                  <a:cubicBezTo>
                    <a:pt x="4434" y="5573"/>
                    <a:pt x="4445" y="5547"/>
                    <a:pt x="4468" y="5493"/>
                  </a:cubicBezTo>
                  <a:cubicBezTo>
                    <a:pt x="4418" y="5464"/>
                    <a:pt x="4393" y="5449"/>
                    <a:pt x="4343" y="5420"/>
                  </a:cubicBezTo>
                  <a:cubicBezTo>
                    <a:pt x="4315" y="5393"/>
                    <a:pt x="4302" y="5379"/>
                    <a:pt x="4275" y="5352"/>
                  </a:cubicBezTo>
                  <a:lnTo>
                    <a:pt x="4227" y="5248"/>
                  </a:lnTo>
                  <a:lnTo>
                    <a:pt x="4280" y="5199"/>
                  </a:lnTo>
                  <a:cubicBezTo>
                    <a:pt x="4376" y="5151"/>
                    <a:pt x="4424" y="5126"/>
                    <a:pt x="4520" y="5077"/>
                  </a:cubicBezTo>
                  <a:cubicBezTo>
                    <a:pt x="4573" y="5124"/>
                    <a:pt x="4599" y="5147"/>
                    <a:pt x="4651" y="5194"/>
                  </a:cubicBezTo>
                  <a:cubicBezTo>
                    <a:pt x="4677" y="5184"/>
                    <a:pt x="4690" y="5179"/>
                    <a:pt x="4716" y="5169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4" name="makowski"/>
            <p:cNvSpPr>
              <a:spLocks/>
            </p:cNvSpPr>
            <p:nvPr/>
          </p:nvSpPr>
          <p:spPr bwMode="auto">
            <a:xfrm>
              <a:off x="10852542" y="2180319"/>
              <a:ext cx="1048834" cy="1137164"/>
            </a:xfrm>
            <a:custGeom>
              <a:avLst/>
              <a:gdLst>
                <a:gd name="T0" fmla="*/ 3143 w 3312"/>
                <a:gd name="T1" fmla="*/ 2033 h 3372"/>
                <a:gd name="T2" fmla="*/ 3213 w 3312"/>
                <a:gd name="T3" fmla="*/ 1804 h 3372"/>
                <a:gd name="T4" fmla="*/ 3312 w 3312"/>
                <a:gd name="T5" fmla="*/ 1593 h 3372"/>
                <a:gd name="T6" fmla="*/ 3045 w 3312"/>
                <a:gd name="T7" fmla="*/ 1416 h 3372"/>
                <a:gd name="T8" fmla="*/ 2882 w 3312"/>
                <a:gd name="T9" fmla="*/ 1242 h 3372"/>
                <a:gd name="T10" fmla="*/ 2672 w 3312"/>
                <a:gd name="T11" fmla="*/ 984 h 3372"/>
                <a:gd name="T12" fmla="*/ 2446 w 3312"/>
                <a:gd name="T13" fmla="*/ 874 h 3372"/>
                <a:gd name="T14" fmla="*/ 2296 w 3312"/>
                <a:gd name="T15" fmla="*/ 647 h 3372"/>
                <a:gd name="T16" fmla="*/ 2040 w 3312"/>
                <a:gd name="T17" fmla="*/ 558 h 3372"/>
                <a:gd name="T18" fmla="*/ 1772 w 3312"/>
                <a:gd name="T19" fmla="*/ 392 h 3372"/>
                <a:gd name="T20" fmla="*/ 1603 w 3312"/>
                <a:gd name="T21" fmla="*/ 174 h 3372"/>
                <a:gd name="T22" fmla="*/ 1397 w 3312"/>
                <a:gd name="T23" fmla="*/ 60 h 3372"/>
                <a:gd name="T24" fmla="*/ 1280 w 3312"/>
                <a:gd name="T25" fmla="*/ 136 h 3372"/>
                <a:gd name="T26" fmla="*/ 1117 w 3312"/>
                <a:gd name="T27" fmla="*/ 500 h 3372"/>
                <a:gd name="T28" fmla="*/ 809 w 3312"/>
                <a:gd name="T29" fmla="*/ 732 h 3372"/>
                <a:gd name="T30" fmla="*/ 652 w 3312"/>
                <a:gd name="T31" fmla="*/ 989 h 3372"/>
                <a:gd name="T32" fmla="*/ 739 w 3312"/>
                <a:gd name="T33" fmla="*/ 1198 h 3372"/>
                <a:gd name="T34" fmla="*/ 855 w 3312"/>
                <a:gd name="T35" fmla="*/ 1420 h 3372"/>
                <a:gd name="T36" fmla="*/ 731 w 3312"/>
                <a:gd name="T37" fmla="*/ 1723 h 3372"/>
                <a:gd name="T38" fmla="*/ 588 w 3312"/>
                <a:gd name="T39" fmla="*/ 1834 h 3372"/>
                <a:gd name="T40" fmla="*/ 703 w 3312"/>
                <a:gd name="T41" fmla="*/ 2035 h 3372"/>
                <a:gd name="T42" fmla="*/ 687 w 3312"/>
                <a:gd name="T43" fmla="*/ 2130 h 3372"/>
                <a:gd name="T44" fmla="*/ 448 w 3312"/>
                <a:gd name="T45" fmla="*/ 2192 h 3372"/>
                <a:gd name="T46" fmla="*/ 216 w 3312"/>
                <a:gd name="T47" fmla="*/ 2247 h 3372"/>
                <a:gd name="T48" fmla="*/ 138 w 3312"/>
                <a:gd name="T49" fmla="*/ 2206 h 3372"/>
                <a:gd name="T50" fmla="*/ 102 w 3312"/>
                <a:gd name="T51" fmla="*/ 2382 h 3372"/>
                <a:gd name="T52" fmla="*/ 53 w 3312"/>
                <a:gd name="T53" fmla="*/ 2563 h 3372"/>
                <a:gd name="T54" fmla="*/ 149 w 3312"/>
                <a:gd name="T55" fmla="*/ 2730 h 3372"/>
                <a:gd name="T56" fmla="*/ 374 w 3312"/>
                <a:gd name="T57" fmla="*/ 2859 h 3372"/>
                <a:gd name="T58" fmla="*/ 558 w 3312"/>
                <a:gd name="T59" fmla="*/ 3114 h 3372"/>
                <a:gd name="T60" fmla="*/ 895 w 3312"/>
                <a:gd name="T61" fmla="*/ 3168 h 3372"/>
                <a:gd name="T62" fmla="*/ 1224 w 3312"/>
                <a:gd name="T63" fmla="*/ 3149 h 3372"/>
                <a:gd name="T64" fmla="*/ 1474 w 3312"/>
                <a:gd name="T65" fmla="*/ 3018 h 3372"/>
                <a:gd name="T66" fmla="*/ 1687 w 3312"/>
                <a:gd name="T67" fmla="*/ 3292 h 3372"/>
                <a:gd name="T68" fmla="*/ 1846 w 3312"/>
                <a:gd name="T69" fmla="*/ 3290 h 3372"/>
                <a:gd name="T70" fmla="*/ 2193 w 3312"/>
                <a:gd name="T71" fmla="*/ 3204 h 3372"/>
                <a:gd name="T72" fmla="*/ 2454 w 3312"/>
                <a:gd name="T73" fmla="*/ 3142 h 3372"/>
                <a:gd name="T74" fmla="*/ 2631 w 3312"/>
                <a:gd name="T75" fmla="*/ 3163 h 3372"/>
                <a:gd name="T76" fmla="*/ 2841 w 3312"/>
                <a:gd name="T77" fmla="*/ 3162 h 3372"/>
                <a:gd name="T78" fmla="*/ 3115 w 3312"/>
                <a:gd name="T79" fmla="*/ 3246 h 3372"/>
                <a:gd name="T80" fmla="*/ 3034 w 3312"/>
                <a:gd name="T81" fmla="*/ 2735 h 3372"/>
                <a:gd name="T82" fmla="*/ 2931 w 3312"/>
                <a:gd name="T83" fmla="*/ 2526 h 3372"/>
                <a:gd name="T84" fmla="*/ 3034 w 3312"/>
                <a:gd name="T85" fmla="*/ 2452 h 3372"/>
                <a:gd name="T86" fmla="*/ 3113 w 3312"/>
                <a:gd name="T87" fmla="*/ 2171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2" h="3372">
                  <a:moveTo>
                    <a:pt x="3124" y="2202"/>
                  </a:moveTo>
                  <a:cubicBezTo>
                    <a:pt x="3148" y="2169"/>
                    <a:pt x="3159" y="2153"/>
                    <a:pt x="3183" y="2120"/>
                  </a:cubicBezTo>
                  <a:cubicBezTo>
                    <a:pt x="3167" y="2085"/>
                    <a:pt x="3159" y="2068"/>
                    <a:pt x="3143" y="2033"/>
                  </a:cubicBezTo>
                  <a:cubicBezTo>
                    <a:pt x="3114" y="1998"/>
                    <a:pt x="3100" y="1980"/>
                    <a:pt x="3071" y="1945"/>
                  </a:cubicBezTo>
                  <a:cubicBezTo>
                    <a:pt x="3103" y="1905"/>
                    <a:pt x="3118" y="1884"/>
                    <a:pt x="3149" y="1844"/>
                  </a:cubicBezTo>
                  <a:cubicBezTo>
                    <a:pt x="3175" y="1828"/>
                    <a:pt x="3187" y="1820"/>
                    <a:pt x="3213" y="1804"/>
                  </a:cubicBezTo>
                  <a:cubicBezTo>
                    <a:pt x="3206" y="1772"/>
                    <a:pt x="3203" y="1756"/>
                    <a:pt x="3197" y="1724"/>
                  </a:cubicBezTo>
                  <a:cubicBezTo>
                    <a:pt x="3217" y="1693"/>
                    <a:pt x="3228" y="1677"/>
                    <a:pt x="3249" y="1646"/>
                  </a:cubicBezTo>
                  <a:cubicBezTo>
                    <a:pt x="3274" y="1625"/>
                    <a:pt x="3287" y="1614"/>
                    <a:pt x="3312" y="1593"/>
                  </a:cubicBezTo>
                  <a:cubicBezTo>
                    <a:pt x="3303" y="1563"/>
                    <a:pt x="3299" y="1548"/>
                    <a:pt x="3290" y="1518"/>
                  </a:cubicBezTo>
                  <a:lnTo>
                    <a:pt x="3199" y="1429"/>
                  </a:lnTo>
                  <a:cubicBezTo>
                    <a:pt x="3137" y="1424"/>
                    <a:pt x="3106" y="1421"/>
                    <a:pt x="3045" y="1416"/>
                  </a:cubicBezTo>
                  <a:cubicBezTo>
                    <a:pt x="3036" y="1379"/>
                    <a:pt x="3031" y="1360"/>
                    <a:pt x="3022" y="1322"/>
                  </a:cubicBezTo>
                  <a:cubicBezTo>
                    <a:pt x="2993" y="1299"/>
                    <a:pt x="2979" y="1287"/>
                    <a:pt x="2950" y="1264"/>
                  </a:cubicBezTo>
                  <a:cubicBezTo>
                    <a:pt x="2923" y="1255"/>
                    <a:pt x="2909" y="1251"/>
                    <a:pt x="2882" y="1242"/>
                  </a:cubicBezTo>
                  <a:cubicBezTo>
                    <a:pt x="2843" y="1206"/>
                    <a:pt x="2824" y="1187"/>
                    <a:pt x="2785" y="1151"/>
                  </a:cubicBezTo>
                  <a:cubicBezTo>
                    <a:pt x="2751" y="1132"/>
                    <a:pt x="2734" y="1123"/>
                    <a:pt x="2700" y="1104"/>
                  </a:cubicBezTo>
                  <a:cubicBezTo>
                    <a:pt x="2689" y="1056"/>
                    <a:pt x="2683" y="1032"/>
                    <a:pt x="2672" y="984"/>
                  </a:cubicBezTo>
                  <a:cubicBezTo>
                    <a:pt x="2660" y="961"/>
                    <a:pt x="2654" y="950"/>
                    <a:pt x="2642" y="927"/>
                  </a:cubicBezTo>
                  <a:cubicBezTo>
                    <a:pt x="2578" y="941"/>
                    <a:pt x="2546" y="948"/>
                    <a:pt x="2481" y="963"/>
                  </a:cubicBezTo>
                  <a:cubicBezTo>
                    <a:pt x="2467" y="927"/>
                    <a:pt x="2460" y="909"/>
                    <a:pt x="2446" y="874"/>
                  </a:cubicBezTo>
                  <a:cubicBezTo>
                    <a:pt x="2415" y="834"/>
                    <a:pt x="2399" y="815"/>
                    <a:pt x="2368" y="776"/>
                  </a:cubicBezTo>
                  <a:cubicBezTo>
                    <a:pt x="2326" y="759"/>
                    <a:pt x="2306" y="750"/>
                    <a:pt x="2264" y="733"/>
                  </a:cubicBezTo>
                  <a:cubicBezTo>
                    <a:pt x="2277" y="699"/>
                    <a:pt x="2283" y="681"/>
                    <a:pt x="2296" y="647"/>
                  </a:cubicBezTo>
                  <a:cubicBezTo>
                    <a:pt x="2255" y="635"/>
                    <a:pt x="2234" y="629"/>
                    <a:pt x="2192" y="616"/>
                  </a:cubicBezTo>
                  <a:cubicBezTo>
                    <a:pt x="2163" y="597"/>
                    <a:pt x="2149" y="588"/>
                    <a:pt x="2119" y="569"/>
                  </a:cubicBezTo>
                  <a:cubicBezTo>
                    <a:pt x="2088" y="564"/>
                    <a:pt x="2072" y="562"/>
                    <a:pt x="2040" y="558"/>
                  </a:cubicBezTo>
                  <a:cubicBezTo>
                    <a:pt x="2037" y="588"/>
                    <a:pt x="2035" y="603"/>
                    <a:pt x="2033" y="633"/>
                  </a:cubicBezTo>
                  <a:cubicBezTo>
                    <a:pt x="1987" y="593"/>
                    <a:pt x="1963" y="573"/>
                    <a:pt x="1917" y="533"/>
                  </a:cubicBezTo>
                  <a:cubicBezTo>
                    <a:pt x="1860" y="477"/>
                    <a:pt x="1830" y="449"/>
                    <a:pt x="1772" y="392"/>
                  </a:cubicBezTo>
                  <a:cubicBezTo>
                    <a:pt x="1721" y="367"/>
                    <a:pt x="1696" y="354"/>
                    <a:pt x="1645" y="328"/>
                  </a:cubicBezTo>
                  <a:cubicBezTo>
                    <a:pt x="1667" y="282"/>
                    <a:pt x="1678" y="258"/>
                    <a:pt x="1701" y="211"/>
                  </a:cubicBezTo>
                  <a:cubicBezTo>
                    <a:pt x="1662" y="196"/>
                    <a:pt x="1642" y="189"/>
                    <a:pt x="1603" y="174"/>
                  </a:cubicBezTo>
                  <a:cubicBezTo>
                    <a:pt x="1572" y="126"/>
                    <a:pt x="1556" y="102"/>
                    <a:pt x="1525" y="55"/>
                  </a:cubicBezTo>
                  <a:cubicBezTo>
                    <a:pt x="1491" y="40"/>
                    <a:pt x="1474" y="33"/>
                    <a:pt x="1440" y="18"/>
                  </a:cubicBezTo>
                  <a:cubicBezTo>
                    <a:pt x="1423" y="35"/>
                    <a:pt x="1414" y="43"/>
                    <a:pt x="1397" y="60"/>
                  </a:cubicBezTo>
                  <a:cubicBezTo>
                    <a:pt x="1377" y="36"/>
                    <a:pt x="1368" y="24"/>
                    <a:pt x="1348" y="0"/>
                  </a:cubicBezTo>
                  <a:cubicBezTo>
                    <a:pt x="1341" y="74"/>
                    <a:pt x="1337" y="110"/>
                    <a:pt x="1329" y="184"/>
                  </a:cubicBezTo>
                  <a:cubicBezTo>
                    <a:pt x="1309" y="165"/>
                    <a:pt x="1299" y="155"/>
                    <a:pt x="1280" y="136"/>
                  </a:cubicBezTo>
                  <a:cubicBezTo>
                    <a:pt x="1253" y="178"/>
                    <a:pt x="1239" y="199"/>
                    <a:pt x="1212" y="240"/>
                  </a:cubicBezTo>
                  <a:cubicBezTo>
                    <a:pt x="1178" y="243"/>
                    <a:pt x="1161" y="245"/>
                    <a:pt x="1127" y="248"/>
                  </a:cubicBezTo>
                  <a:cubicBezTo>
                    <a:pt x="1123" y="349"/>
                    <a:pt x="1121" y="400"/>
                    <a:pt x="1117" y="500"/>
                  </a:cubicBezTo>
                  <a:cubicBezTo>
                    <a:pt x="1068" y="510"/>
                    <a:pt x="1044" y="514"/>
                    <a:pt x="995" y="524"/>
                  </a:cubicBezTo>
                  <a:cubicBezTo>
                    <a:pt x="924" y="580"/>
                    <a:pt x="888" y="608"/>
                    <a:pt x="816" y="663"/>
                  </a:cubicBezTo>
                  <a:cubicBezTo>
                    <a:pt x="813" y="691"/>
                    <a:pt x="812" y="704"/>
                    <a:pt x="809" y="732"/>
                  </a:cubicBezTo>
                  <a:cubicBezTo>
                    <a:pt x="765" y="736"/>
                    <a:pt x="743" y="739"/>
                    <a:pt x="699" y="743"/>
                  </a:cubicBezTo>
                  <a:cubicBezTo>
                    <a:pt x="709" y="779"/>
                    <a:pt x="713" y="797"/>
                    <a:pt x="722" y="832"/>
                  </a:cubicBezTo>
                  <a:cubicBezTo>
                    <a:pt x="694" y="895"/>
                    <a:pt x="680" y="926"/>
                    <a:pt x="652" y="989"/>
                  </a:cubicBezTo>
                  <a:cubicBezTo>
                    <a:pt x="656" y="1041"/>
                    <a:pt x="658" y="1067"/>
                    <a:pt x="661" y="1119"/>
                  </a:cubicBezTo>
                  <a:cubicBezTo>
                    <a:pt x="683" y="1128"/>
                    <a:pt x="694" y="1132"/>
                    <a:pt x="716" y="1141"/>
                  </a:cubicBezTo>
                  <a:cubicBezTo>
                    <a:pt x="725" y="1164"/>
                    <a:pt x="729" y="1175"/>
                    <a:pt x="739" y="1198"/>
                  </a:cubicBezTo>
                  <a:cubicBezTo>
                    <a:pt x="719" y="1226"/>
                    <a:pt x="709" y="1240"/>
                    <a:pt x="688" y="1268"/>
                  </a:cubicBezTo>
                  <a:cubicBezTo>
                    <a:pt x="707" y="1301"/>
                    <a:pt x="716" y="1318"/>
                    <a:pt x="735" y="1351"/>
                  </a:cubicBezTo>
                  <a:cubicBezTo>
                    <a:pt x="783" y="1379"/>
                    <a:pt x="807" y="1393"/>
                    <a:pt x="855" y="1420"/>
                  </a:cubicBezTo>
                  <a:cubicBezTo>
                    <a:pt x="854" y="1457"/>
                    <a:pt x="853" y="1475"/>
                    <a:pt x="852" y="1512"/>
                  </a:cubicBezTo>
                  <a:cubicBezTo>
                    <a:pt x="863" y="1583"/>
                    <a:pt x="868" y="1619"/>
                    <a:pt x="878" y="1690"/>
                  </a:cubicBezTo>
                  <a:cubicBezTo>
                    <a:pt x="819" y="1703"/>
                    <a:pt x="790" y="1710"/>
                    <a:pt x="731" y="1723"/>
                  </a:cubicBezTo>
                  <a:cubicBezTo>
                    <a:pt x="668" y="1721"/>
                    <a:pt x="636" y="1720"/>
                    <a:pt x="573" y="1718"/>
                  </a:cubicBezTo>
                  <a:cubicBezTo>
                    <a:pt x="563" y="1735"/>
                    <a:pt x="558" y="1743"/>
                    <a:pt x="547" y="1759"/>
                  </a:cubicBezTo>
                  <a:cubicBezTo>
                    <a:pt x="563" y="1789"/>
                    <a:pt x="571" y="1804"/>
                    <a:pt x="588" y="1834"/>
                  </a:cubicBezTo>
                  <a:cubicBezTo>
                    <a:pt x="622" y="1890"/>
                    <a:pt x="640" y="1918"/>
                    <a:pt x="674" y="1973"/>
                  </a:cubicBezTo>
                  <a:cubicBezTo>
                    <a:pt x="689" y="1981"/>
                    <a:pt x="696" y="1985"/>
                    <a:pt x="710" y="1994"/>
                  </a:cubicBezTo>
                  <a:cubicBezTo>
                    <a:pt x="707" y="2010"/>
                    <a:pt x="706" y="2019"/>
                    <a:pt x="703" y="2035"/>
                  </a:cubicBezTo>
                  <a:cubicBezTo>
                    <a:pt x="738" y="2059"/>
                    <a:pt x="756" y="2071"/>
                    <a:pt x="792" y="2095"/>
                  </a:cubicBezTo>
                  <a:cubicBezTo>
                    <a:pt x="774" y="2118"/>
                    <a:pt x="765" y="2130"/>
                    <a:pt x="747" y="2153"/>
                  </a:cubicBezTo>
                  <a:cubicBezTo>
                    <a:pt x="723" y="2144"/>
                    <a:pt x="711" y="2139"/>
                    <a:pt x="687" y="2130"/>
                  </a:cubicBezTo>
                  <a:cubicBezTo>
                    <a:pt x="640" y="2161"/>
                    <a:pt x="616" y="2176"/>
                    <a:pt x="569" y="2206"/>
                  </a:cubicBezTo>
                  <a:cubicBezTo>
                    <a:pt x="566" y="2221"/>
                    <a:pt x="565" y="2228"/>
                    <a:pt x="562" y="2242"/>
                  </a:cubicBezTo>
                  <a:cubicBezTo>
                    <a:pt x="516" y="2222"/>
                    <a:pt x="494" y="2212"/>
                    <a:pt x="448" y="2192"/>
                  </a:cubicBezTo>
                  <a:cubicBezTo>
                    <a:pt x="414" y="2199"/>
                    <a:pt x="397" y="2203"/>
                    <a:pt x="363" y="2210"/>
                  </a:cubicBezTo>
                  <a:cubicBezTo>
                    <a:pt x="364" y="2241"/>
                    <a:pt x="365" y="2257"/>
                    <a:pt x="366" y="2288"/>
                  </a:cubicBezTo>
                  <a:cubicBezTo>
                    <a:pt x="306" y="2272"/>
                    <a:pt x="276" y="2264"/>
                    <a:pt x="216" y="2247"/>
                  </a:cubicBezTo>
                  <a:cubicBezTo>
                    <a:pt x="217" y="2221"/>
                    <a:pt x="217" y="2208"/>
                    <a:pt x="218" y="2182"/>
                  </a:cubicBezTo>
                  <a:cubicBezTo>
                    <a:pt x="204" y="2173"/>
                    <a:pt x="197" y="2169"/>
                    <a:pt x="182" y="2161"/>
                  </a:cubicBezTo>
                  <a:cubicBezTo>
                    <a:pt x="165" y="2179"/>
                    <a:pt x="156" y="2188"/>
                    <a:pt x="138" y="2206"/>
                  </a:cubicBezTo>
                  <a:cubicBezTo>
                    <a:pt x="145" y="2237"/>
                    <a:pt x="148" y="2253"/>
                    <a:pt x="154" y="2285"/>
                  </a:cubicBezTo>
                  <a:cubicBezTo>
                    <a:pt x="137" y="2288"/>
                    <a:pt x="128" y="2290"/>
                    <a:pt x="111" y="2293"/>
                  </a:cubicBezTo>
                  <a:cubicBezTo>
                    <a:pt x="107" y="2329"/>
                    <a:pt x="106" y="2347"/>
                    <a:pt x="102" y="2382"/>
                  </a:cubicBezTo>
                  <a:cubicBezTo>
                    <a:pt x="61" y="2367"/>
                    <a:pt x="41" y="2360"/>
                    <a:pt x="0" y="2345"/>
                  </a:cubicBezTo>
                  <a:cubicBezTo>
                    <a:pt x="13" y="2401"/>
                    <a:pt x="19" y="2429"/>
                    <a:pt x="32" y="2484"/>
                  </a:cubicBezTo>
                  <a:cubicBezTo>
                    <a:pt x="40" y="2516"/>
                    <a:pt x="44" y="2531"/>
                    <a:pt x="53" y="2563"/>
                  </a:cubicBezTo>
                  <a:cubicBezTo>
                    <a:pt x="35" y="2590"/>
                    <a:pt x="26" y="2603"/>
                    <a:pt x="8" y="2631"/>
                  </a:cubicBezTo>
                  <a:cubicBezTo>
                    <a:pt x="10" y="2647"/>
                    <a:pt x="11" y="2656"/>
                    <a:pt x="12" y="2672"/>
                  </a:cubicBezTo>
                  <a:cubicBezTo>
                    <a:pt x="67" y="2695"/>
                    <a:pt x="95" y="2707"/>
                    <a:pt x="149" y="2730"/>
                  </a:cubicBezTo>
                  <a:cubicBezTo>
                    <a:pt x="181" y="2723"/>
                    <a:pt x="197" y="2719"/>
                    <a:pt x="229" y="2712"/>
                  </a:cubicBezTo>
                  <a:cubicBezTo>
                    <a:pt x="259" y="2738"/>
                    <a:pt x="275" y="2751"/>
                    <a:pt x="305" y="2777"/>
                  </a:cubicBezTo>
                  <a:cubicBezTo>
                    <a:pt x="333" y="2809"/>
                    <a:pt x="347" y="2826"/>
                    <a:pt x="374" y="2859"/>
                  </a:cubicBezTo>
                  <a:cubicBezTo>
                    <a:pt x="401" y="2868"/>
                    <a:pt x="414" y="2872"/>
                    <a:pt x="440" y="2881"/>
                  </a:cubicBezTo>
                  <a:cubicBezTo>
                    <a:pt x="455" y="2929"/>
                    <a:pt x="463" y="2954"/>
                    <a:pt x="477" y="3002"/>
                  </a:cubicBezTo>
                  <a:cubicBezTo>
                    <a:pt x="510" y="3047"/>
                    <a:pt x="526" y="3069"/>
                    <a:pt x="558" y="3114"/>
                  </a:cubicBezTo>
                  <a:cubicBezTo>
                    <a:pt x="586" y="3121"/>
                    <a:pt x="601" y="3124"/>
                    <a:pt x="630" y="3131"/>
                  </a:cubicBezTo>
                  <a:cubicBezTo>
                    <a:pt x="652" y="3172"/>
                    <a:pt x="663" y="3193"/>
                    <a:pt x="686" y="3235"/>
                  </a:cubicBezTo>
                  <a:cubicBezTo>
                    <a:pt x="769" y="3208"/>
                    <a:pt x="811" y="3195"/>
                    <a:pt x="895" y="3168"/>
                  </a:cubicBezTo>
                  <a:cubicBezTo>
                    <a:pt x="955" y="3129"/>
                    <a:pt x="985" y="3110"/>
                    <a:pt x="1045" y="3072"/>
                  </a:cubicBezTo>
                  <a:cubicBezTo>
                    <a:pt x="1082" y="3110"/>
                    <a:pt x="1101" y="3129"/>
                    <a:pt x="1138" y="3167"/>
                  </a:cubicBezTo>
                  <a:cubicBezTo>
                    <a:pt x="1172" y="3160"/>
                    <a:pt x="1190" y="3156"/>
                    <a:pt x="1224" y="3149"/>
                  </a:cubicBezTo>
                  <a:cubicBezTo>
                    <a:pt x="1234" y="3095"/>
                    <a:pt x="1239" y="3069"/>
                    <a:pt x="1248" y="3015"/>
                  </a:cubicBezTo>
                  <a:cubicBezTo>
                    <a:pt x="1295" y="2999"/>
                    <a:pt x="1319" y="2991"/>
                    <a:pt x="1366" y="2975"/>
                  </a:cubicBezTo>
                  <a:cubicBezTo>
                    <a:pt x="1409" y="2992"/>
                    <a:pt x="1431" y="3001"/>
                    <a:pt x="1474" y="3018"/>
                  </a:cubicBezTo>
                  <a:cubicBezTo>
                    <a:pt x="1514" y="3047"/>
                    <a:pt x="1534" y="3061"/>
                    <a:pt x="1574" y="3090"/>
                  </a:cubicBezTo>
                  <a:cubicBezTo>
                    <a:pt x="1612" y="3106"/>
                    <a:pt x="1632" y="3115"/>
                    <a:pt x="1670" y="3131"/>
                  </a:cubicBezTo>
                  <a:cubicBezTo>
                    <a:pt x="1677" y="3196"/>
                    <a:pt x="1680" y="3228"/>
                    <a:pt x="1687" y="3292"/>
                  </a:cubicBezTo>
                  <a:cubicBezTo>
                    <a:pt x="1688" y="3316"/>
                    <a:pt x="1689" y="3327"/>
                    <a:pt x="1690" y="3351"/>
                  </a:cubicBezTo>
                  <a:cubicBezTo>
                    <a:pt x="1748" y="3360"/>
                    <a:pt x="1777" y="3364"/>
                    <a:pt x="1835" y="3372"/>
                  </a:cubicBezTo>
                  <a:cubicBezTo>
                    <a:pt x="1839" y="3339"/>
                    <a:pt x="1842" y="3323"/>
                    <a:pt x="1846" y="3290"/>
                  </a:cubicBezTo>
                  <a:cubicBezTo>
                    <a:pt x="1932" y="3272"/>
                    <a:pt x="1975" y="3263"/>
                    <a:pt x="2062" y="3244"/>
                  </a:cubicBezTo>
                  <a:cubicBezTo>
                    <a:pt x="2101" y="3244"/>
                    <a:pt x="2121" y="3244"/>
                    <a:pt x="2160" y="3244"/>
                  </a:cubicBezTo>
                  <a:cubicBezTo>
                    <a:pt x="2173" y="3228"/>
                    <a:pt x="2180" y="3220"/>
                    <a:pt x="2193" y="3204"/>
                  </a:cubicBezTo>
                  <a:cubicBezTo>
                    <a:pt x="2246" y="3205"/>
                    <a:pt x="2273" y="3205"/>
                    <a:pt x="2327" y="3206"/>
                  </a:cubicBezTo>
                  <a:cubicBezTo>
                    <a:pt x="2364" y="3213"/>
                    <a:pt x="2382" y="3216"/>
                    <a:pt x="2419" y="3223"/>
                  </a:cubicBezTo>
                  <a:cubicBezTo>
                    <a:pt x="2433" y="3190"/>
                    <a:pt x="2440" y="3174"/>
                    <a:pt x="2454" y="3142"/>
                  </a:cubicBezTo>
                  <a:cubicBezTo>
                    <a:pt x="2487" y="3165"/>
                    <a:pt x="2503" y="3176"/>
                    <a:pt x="2537" y="3200"/>
                  </a:cubicBezTo>
                  <a:cubicBezTo>
                    <a:pt x="2553" y="3179"/>
                    <a:pt x="2560" y="3169"/>
                    <a:pt x="2576" y="3148"/>
                  </a:cubicBezTo>
                  <a:cubicBezTo>
                    <a:pt x="2598" y="3154"/>
                    <a:pt x="2609" y="3157"/>
                    <a:pt x="2631" y="3163"/>
                  </a:cubicBezTo>
                  <a:cubicBezTo>
                    <a:pt x="2657" y="3186"/>
                    <a:pt x="2670" y="3197"/>
                    <a:pt x="2696" y="3220"/>
                  </a:cubicBezTo>
                  <a:cubicBezTo>
                    <a:pt x="2738" y="3210"/>
                    <a:pt x="2760" y="3205"/>
                    <a:pt x="2802" y="3195"/>
                  </a:cubicBezTo>
                  <a:cubicBezTo>
                    <a:pt x="2817" y="3182"/>
                    <a:pt x="2825" y="3175"/>
                    <a:pt x="2841" y="3162"/>
                  </a:cubicBezTo>
                  <a:cubicBezTo>
                    <a:pt x="2881" y="3190"/>
                    <a:pt x="2902" y="3204"/>
                    <a:pt x="2942" y="3232"/>
                  </a:cubicBezTo>
                  <a:cubicBezTo>
                    <a:pt x="2978" y="3257"/>
                    <a:pt x="2996" y="3270"/>
                    <a:pt x="3032" y="3295"/>
                  </a:cubicBezTo>
                  <a:cubicBezTo>
                    <a:pt x="3065" y="3276"/>
                    <a:pt x="3082" y="3266"/>
                    <a:pt x="3115" y="3246"/>
                  </a:cubicBezTo>
                  <a:cubicBezTo>
                    <a:pt x="3164" y="3198"/>
                    <a:pt x="3189" y="3174"/>
                    <a:pt x="3238" y="3126"/>
                  </a:cubicBezTo>
                  <a:cubicBezTo>
                    <a:pt x="3233" y="3085"/>
                    <a:pt x="3230" y="3065"/>
                    <a:pt x="3225" y="3024"/>
                  </a:cubicBezTo>
                  <a:cubicBezTo>
                    <a:pt x="3161" y="2928"/>
                    <a:pt x="3097" y="2831"/>
                    <a:pt x="3034" y="2735"/>
                  </a:cubicBezTo>
                  <a:cubicBezTo>
                    <a:pt x="3055" y="2704"/>
                    <a:pt x="3065" y="2689"/>
                    <a:pt x="3087" y="2659"/>
                  </a:cubicBezTo>
                  <a:cubicBezTo>
                    <a:pt x="3040" y="2640"/>
                    <a:pt x="3017" y="2631"/>
                    <a:pt x="2971" y="2612"/>
                  </a:cubicBezTo>
                  <a:cubicBezTo>
                    <a:pt x="2955" y="2577"/>
                    <a:pt x="2947" y="2560"/>
                    <a:pt x="2931" y="2526"/>
                  </a:cubicBezTo>
                  <a:cubicBezTo>
                    <a:pt x="2959" y="2529"/>
                    <a:pt x="2972" y="2531"/>
                    <a:pt x="2999" y="2535"/>
                  </a:cubicBezTo>
                  <a:cubicBezTo>
                    <a:pt x="2972" y="2483"/>
                    <a:pt x="2958" y="2457"/>
                    <a:pt x="2930" y="2405"/>
                  </a:cubicBezTo>
                  <a:cubicBezTo>
                    <a:pt x="2972" y="2424"/>
                    <a:pt x="2992" y="2433"/>
                    <a:pt x="3034" y="2452"/>
                  </a:cubicBezTo>
                  <a:cubicBezTo>
                    <a:pt x="3033" y="2411"/>
                    <a:pt x="3032" y="2391"/>
                    <a:pt x="3032" y="2349"/>
                  </a:cubicBezTo>
                  <a:cubicBezTo>
                    <a:pt x="3028" y="2303"/>
                    <a:pt x="3027" y="2280"/>
                    <a:pt x="3024" y="2234"/>
                  </a:cubicBezTo>
                  <a:cubicBezTo>
                    <a:pt x="3059" y="2209"/>
                    <a:pt x="3077" y="2197"/>
                    <a:pt x="3113" y="2171"/>
                  </a:cubicBezTo>
                  <a:cubicBezTo>
                    <a:pt x="3117" y="2184"/>
                    <a:pt x="3119" y="2190"/>
                    <a:pt x="3124" y="2202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7" name="przasnyski"/>
            <p:cNvSpPr>
              <a:spLocks/>
            </p:cNvSpPr>
            <p:nvPr/>
          </p:nvSpPr>
          <p:spPr bwMode="auto">
            <a:xfrm>
              <a:off x="10517437" y="1456247"/>
              <a:ext cx="909569" cy="1527048"/>
            </a:xfrm>
            <a:custGeom>
              <a:avLst/>
              <a:gdLst>
                <a:gd name="T0" fmla="*/ 2179 w 2874"/>
                <a:gd name="T1" fmla="*/ 2646 h 4528"/>
                <a:gd name="T2" fmla="*/ 2342 w 2874"/>
                <a:gd name="T3" fmla="*/ 2282 h 4528"/>
                <a:gd name="T4" fmla="*/ 2459 w 2874"/>
                <a:gd name="T5" fmla="*/ 2206 h 4528"/>
                <a:gd name="T6" fmla="*/ 2665 w 2874"/>
                <a:gd name="T7" fmla="*/ 2320 h 4528"/>
                <a:gd name="T8" fmla="*/ 2795 w 2874"/>
                <a:gd name="T9" fmla="*/ 2244 h 4528"/>
                <a:gd name="T10" fmla="*/ 2564 w 2874"/>
                <a:gd name="T11" fmla="*/ 1998 h 4528"/>
                <a:gd name="T12" fmla="*/ 2645 w 2874"/>
                <a:gd name="T13" fmla="*/ 1812 h 4528"/>
                <a:gd name="T14" fmla="*/ 2565 w 2874"/>
                <a:gd name="T15" fmla="*/ 1608 h 4528"/>
                <a:gd name="T16" fmla="*/ 2601 w 2874"/>
                <a:gd name="T17" fmla="*/ 1456 h 4528"/>
                <a:gd name="T18" fmla="*/ 2609 w 2874"/>
                <a:gd name="T19" fmla="*/ 1275 h 4528"/>
                <a:gd name="T20" fmla="*/ 2597 w 2874"/>
                <a:gd name="T21" fmla="*/ 1136 h 4528"/>
                <a:gd name="T22" fmla="*/ 2729 w 2874"/>
                <a:gd name="T23" fmla="*/ 988 h 4528"/>
                <a:gd name="T24" fmla="*/ 2542 w 2874"/>
                <a:gd name="T25" fmla="*/ 675 h 4528"/>
                <a:gd name="T26" fmla="*/ 2225 w 2874"/>
                <a:gd name="T27" fmla="*/ 512 h 4528"/>
                <a:gd name="T28" fmla="*/ 2110 w 2874"/>
                <a:gd name="T29" fmla="*/ 348 h 4528"/>
                <a:gd name="T30" fmla="*/ 1739 w 2874"/>
                <a:gd name="T31" fmla="*/ 11 h 4528"/>
                <a:gd name="T32" fmla="*/ 1448 w 2874"/>
                <a:gd name="T33" fmla="*/ 0 h 4528"/>
                <a:gd name="T34" fmla="*/ 1315 w 2874"/>
                <a:gd name="T35" fmla="*/ 241 h 4528"/>
                <a:gd name="T36" fmla="*/ 1267 w 2874"/>
                <a:gd name="T37" fmla="*/ 514 h 4528"/>
                <a:gd name="T38" fmla="*/ 969 w 2874"/>
                <a:gd name="T39" fmla="*/ 596 h 4528"/>
                <a:gd name="T40" fmla="*/ 669 w 2874"/>
                <a:gd name="T41" fmla="*/ 541 h 4528"/>
                <a:gd name="T42" fmla="*/ 282 w 2874"/>
                <a:gd name="T43" fmla="*/ 503 h 4528"/>
                <a:gd name="T44" fmla="*/ 111 w 2874"/>
                <a:gd name="T45" fmla="*/ 766 h 4528"/>
                <a:gd name="T46" fmla="*/ 46 w 2874"/>
                <a:gd name="T47" fmla="*/ 1022 h 4528"/>
                <a:gd name="T48" fmla="*/ 184 w 2874"/>
                <a:gd name="T49" fmla="*/ 1295 h 4528"/>
                <a:gd name="T50" fmla="*/ 212 w 2874"/>
                <a:gd name="T51" fmla="*/ 1530 h 4528"/>
                <a:gd name="T52" fmla="*/ 189 w 2874"/>
                <a:gd name="T53" fmla="*/ 1779 h 4528"/>
                <a:gd name="T54" fmla="*/ 114 w 2874"/>
                <a:gd name="T55" fmla="*/ 2050 h 4528"/>
                <a:gd name="T56" fmla="*/ 270 w 2874"/>
                <a:gd name="T57" fmla="*/ 2270 h 4528"/>
                <a:gd name="T58" fmla="*/ 80 w 2874"/>
                <a:gd name="T59" fmla="*/ 2496 h 4528"/>
                <a:gd name="T60" fmla="*/ 84 w 2874"/>
                <a:gd name="T61" fmla="*/ 2640 h 4528"/>
                <a:gd name="T62" fmla="*/ 37 w 2874"/>
                <a:gd name="T63" fmla="*/ 2946 h 4528"/>
                <a:gd name="T64" fmla="*/ 46 w 2874"/>
                <a:gd name="T65" fmla="*/ 3119 h 4528"/>
                <a:gd name="T66" fmla="*/ 139 w 2874"/>
                <a:gd name="T67" fmla="*/ 3273 h 4528"/>
                <a:gd name="T68" fmla="*/ 241 w 2874"/>
                <a:gd name="T69" fmla="*/ 3341 h 4528"/>
                <a:gd name="T70" fmla="*/ 337 w 2874"/>
                <a:gd name="T71" fmla="*/ 3403 h 4528"/>
                <a:gd name="T72" fmla="*/ 529 w 2874"/>
                <a:gd name="T73" fmla="*/ 3478 h 4528"/>
                <a:gd name="T74" fmla="*/ 698 w 2874"/>
                <a:gd name="T75" fmla="*/ 3477 h 4528"/>
                <a:gd name="T76" fmla="*/ 589 w 2874"/>
                <a:gd name="T77" fmla="*/ 3731 h 4528"/>
                <a:gd name="T78" fmla="*/ 718 w 2874"/>
                <a:gd name="T79" fmla="*/ 3897 h 4528"/>
                <a:gd name="T80" fmla="*/ 869 w 2874"/>
                <a:gd name="T81" fmla="*/ 4118 h 4528"/>
                <a:gd name="T82" fmla="*/ 911 w 2874"/>
                <a:gd name="T83" fmla="*/ 4295 h 4528"/>
                <a:gd name="T84" fmla="*/ 1010 w 2874"/>
                <a:gd name="T85" fmla="*/ 4428 h 4528"/>
                <a:gd name="T86" fmla="*/ 1173 w 2874"/>
                <a:gd name="T87" fmla="*/ 4439 h 4528"/>
                <a:gd name="T88" fmla="*/ 1244 w 2874"/>
                <a:gd name="T89" fmla="*/ 4307 h 4528"/>
                <a:gd name="T90" fmla="*/ 1428 w 2874"/>
                <a:gd name="T91" fmla="*/ 4434 h 4528"/>
                <a:gd name="T92" fmla="*/ 1624 w 2874"/>
                <a:gd name="T93" fmla="*/ 4388 h 4528"/>
                <a:gd name="T94" fmla="*/ 1809 w 2874"/>
                <a:gd name="T95" fmla="*/ 4299 h 4528"/>
                <a:gd name="T96" fmla="*/ 1772 w 2874"/>
                <a:gd name="T97" fmla="*/ 4140 h 4528"/>
                <a:gd name="T98" fmla="*/ 1609 w 2874"/>
                <a:gd name="T99" fmla="*/ 3905 h 4528"/>
                <a:gd name="T100" fmla="*/ 1940 w 2874"/>
                <a:gd name="T101" fmla="*/ 3836 h 4528"/>
                <a:gd name="T102" fmla="*/ 1797 w 2874"/>
                <a:gd name="T103" fmla="*/ 3497 h 4528"/>
                <a:gd name="T104" fmla="*/ 1778 w 2874"/>
                <a:gd name="T105" fmla="*/ 3287 h 4528"/>
                <a:gd name="T106" fmla="*/ 1784 w 2874"/>
                <a:gd name="T107" fmla="*/ 2978 h 4528"/>
                <a:gd name="T108" fmla="*/ 1878 w 2874"/>
                <a:gd name="T109" fmla="*/ 2809 h 4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4" h="4528">
                  <a:moveTo>
                    <a:pt x="1878" y="2809"/>
                  </a:moveTo>
                  <a:cubicBezTo>
                    <a:pt x="1950" y="2754"/>
                    <a:pt x="1986" y="2726"/>
                    <a:pt x="2057" y="2670"/>
                  </a:cubicBezTo>
                  <a:cubicBezTo>
                    <a:pt x="2106" y="2660"/>
                    <a:pt x="2130" y="2656"/>
                    <a:pt x="2179" y="2646"/>
                  </a:cubicBezTo>
                  <a:cubicBezTo>
                    <a:pt x="2183" y="2546"/>
                    <a:pt x="2185" y="2495"/>
                    <a:pt x="2189" y="2394"/>
                  </a:cubicBezTo>
                  <a:cubicBezTo>
                    <a:pt x="2223" y="2391"/>
                    <a:pt x="2240" y="2389"/>
                    <a:pt x="2274" y="2386"/>
                  </a:cubicBezTo>
                  <a:cubicBezTo>
                    <a:pt x="2301" y="2345"/>
                    <a:pt x="2315" y="2324"/>
                    <a:pt x="2342" y="2282"/>
                  </a:cubicBezTo>
                  <a:cubicBezTo>
                    <a:pt x="2361" y="2301"/>
                    <a:pt x="2371" y="2311"/>
                    <a:pt x="2391" y="2330"/>
                  </a:cubicBezTo>
                  <a:cubicBezTo>
                    <a:pt x="2399" y="2256"/>
                    <a:pt x="2403" y="2220"/>
                    <a:pt x="2410" y="2146"/>
                  </a:cubicBezTo>
                  <a:cubicBezTo>
                    <a:pt x="2430" y="2170"/>
                    <a:pt x="2439" y="2182"/>
                    <a:pt x="2459" y="2206"/>
                  </a:cubicBezTo>
                  <a:cubicBezTo>
                    <a:pt x="2476" y="2189"/>
                    <a:pt x="2485" y="2181"/>
                    <a:pt x="2502" y="2164"/>
                  </a:cubicBezTo>
                  <a:cubicBezTo>
                    <a:pt x="2536" y="2179"/>
                    <a:pt x="2553" y="2186"/>
                    <a:pt x="2587" y="2201"/>
                  </a:cubicBezTo>
                  <a:cubicBezTo>
                    <a:pt x="2618" y="2248"/>
                    <a:pt x="2634" y="2272"/>
                    <a:pt x="2665" y="2320"/>
                  </a:cubicBezTo>
                  <a:cubicBezTo>
                    <a:pt x="2704" y="2335"/>
                    <a:pt x="2724" y="2342"/>
                    <a:pt x="2763" y="2357"/>
                  </a:cubicBezTo>
                  <a:cubicBezTo>
                    <a:pt x="2807" y="2331"/>
                    <a:pt x="2829" y="2319"/>
                    <a:pt x="2874" y="2293"/>
                  </a:cubicBezTo>
                  <a:cubicBezTo>
                    <a:pt x="2842" y="2273"/>
                    <a:pt x="2826" y="2264"/>
                    <a:pt x="2795" y="2244"/>
                  </a:cubicBezTo>
                  <a:cubicBezTo>
                    <a:pt x="2775" y="2187"/>
                    <a:pt x="2766" y="2158"/>
                    <a:pt x="2747" y="2101"/>
                  </a:cubicBezTo>
                  <a:cubicBezTo>
                    <a:pt x="2747" y="2101"/>
                    <a:pt x="2606" y="2061"/>
                    <a:pt x="2576" y="2047"/>
                  </a:cubicBezTo>
                  <a:cubicBezTo>
                    <a:pt x="2546" y="2033"/>
                    <a:pt x="2564" y="1998"/>
                    <a:pt x="2564" y="1998"/>
                  </a:cubicBezTo>
                  <a:cubicBezTo>
                    <a:pt x="2544" y="1970"/>
                    <a:pt x="2535" y="1956"/>
                    <a:pt x="2515" y="1928"/>
                  </a:cubicBezTo>
                  <a:cubicBezTo>
                    <a:pt x="2533" y="1900"/>
                    <a:pt x="2542" y="1886"/>
                    <a:pt x="2559" y="1857"/>
                  </a:cubicBezTo>
                  <a:cubicBezTo>
                    <a:pt x="2594" y="1839"/>
                    <a:pt x="2611" y="1830"/>
                    <a:pt x="2645" y="1812"/>
                  </a:cubicBezTo>
                  <a:cubicBezTo>
                    <a:pt x="2607" y="1780"/>
                    <a:pt x="2588" y="1764"/>
                    <a:pt x="2549" y="1733"/>
                  </a:cubicBezTo>
                  <a:cubicBezTo>
                    <a:pt x="2577" y="1707"/>
                    <a:pt x="2590" y="1693"/>
                    <a:pt x="2618" y="1667"/>
                  </a:cubicBezTo>
                  <a:cubicBezTo>
                    <a:pt x="2597" y="1643"/>
                    <a:pt x="2586" y="1631"/>
                    <a:pt x="2565" y="1608"/>
                  </a:cubicBezTo>
                  <a:cubicBezTo>
                    <a:pt x="2592" y="1594"/>
                    <a:pt x="2606" y="1587"/>
                    <a:pt x="2633" y="1573"/>
                  </a:cubicBezTo>
                  <a:cubicBezTo>
                    <a:pt x="2602" y="1551"/>
                    <a:pt x="2586" y="1540"/>
                    <a:pt x="2555" y="1518"/>
                  </a:cubicBezTo>
                  <a:cubicBezTo>
                    <a:pt x="2574" y="1494"/>
                    <a:pt x="2583" y="1481"/>
                    <a:pt x="2601" y="1456"/>
                  </a:cubicBezTo>
                  <a:cubicBezTo>
                    <a:pt x="2607" y="1431"/>
                    <a:pt x="2610" y="1418"/>
                    <a:pt x="2615" y="1392"/>
                  </a:cubicBezTo>
                  <a:cubicBezTo>
                    <a:pt x="2592" y="1371"/>
                    <a:pt x="2580" y="1360"/>
                    <a:pt x="2557" y="1338"/>
                  </a:cubicBezTo>
                  <a:cubicBezTo>
                    <a:pt x="2577" y="1313"/>
                    <a:pt x="2588" y="1300"/>
                    <a:pt x="2609" y="1275"/>
                  </a:cubicBezTo>
                  <a:cubicBezTo>
                    <a:pt x="2585" y="1256"/>
                    <a:pt x="2573" y="1246"/>
                    <a:pt x="2550" y="1227"/>
                  </a:cubicBezTo>
                  <a:cubicBezTo>
                    <a:pt x="2552" y="1190"/>
                    <a:pt x="2553" y="1172"/>
                    <a:pt x="2555" y="1135"/>
                  </a:cubicBezTo>
                  <a:cubicBezTo>
                    <a:pt x="2572" y="1135"/>
                    <a:pt x="2580" y="1136"/>
                    <a:pt x="2597" y="1136"/>
                  </a:cubicBezTo>
                  <a:cubicBezTo>
                    <a:pt x="2592" y="1110"/>
                    <a:pt x="2589" y="1096"/>
                    <a:pt x="2583" y="1069"/>
                  </a:cubicBezTo>
                  <a:cubicBezTo>
                    <a:pt x="2610" y="1068"/>
                    <a:pt x="2624" y="1067"/>
                    <a:pt x="2651" y="1065"/>
                  </a:cubicBezTo>
                  <a:cubicBezTo>
                    <a:pt x="2682" y="1035"/>
                    <a:pt x="2697" y="1019"/>
                    <a:pt x="2729" y="988"/>
                  </a:cubicBezTo>
                  <a:cubicBezTo>
                    <a:pt x="2738" y="964"/>
                    <a:pt x="2742" y="952"/>
                    <a:pt x="2751" y="928"/>
                  </a:cubicBezTo>
                  <a:cubicBezTo>
                    <a:pt x="2735" y="904"/>
                    <a:pt x="2728" y="891"/>
                    <a:pt x="2712" y="866"/>
                  </a:cubicBezTo>
                  <a:cubicBezTo>
                    <a:pt x="2644" y="790"/>
                    <a:pt x="2610" y="752"/>
                    <a:pt x="2542" y="675"/>
                  </a:cubicBezTo>
                  <a:cubicBezTo>
                    <a:pt x="2464" y="673"/>
                    <a:pt x="2425" y="671"/>
                    <a:pt x="2347" y="668"/>
                  </a:cubicBezTo>
                  <a:cubicBezTo>
                    <a:pt x="2301" y="633"/>
                    <a:pt x="2278" y="616"/>
                    <a:pt x="2231" y="581"/>
                  </a:cubicBezTo>
                  <a:cubicBezTo>
                    <a:pt x="2229" y="554"/>
                    <a:pt x="2227" y="540"/>
                    <a:pt x="2225" y="512"/>
                  </a:cubicBezTo>
                  <a:cubicBezTo>
                    <a:pt x="2177" y="497"/>
                    <a:pt x="2153" y="489"/>
                    <a:pt x="2106" y="473"/>
                  </a:cubicBezTo>
                  <a:cubicBezTo>
                    <a:pt x="2096" y="448"/>
                    <a:pt x="2091" y="435"/>
                    <a:pt x="2081" y="410"/>
                  </a:cubicBezTo>
                  <a:cubicBezTo>
                    <a:pt x="2093" y="385"/>
                    <a:pt x="2098" y="373"/>
                    <a:pt x="2110" y="348"/>
                  </a:cubicBezTo>
                  <a:cubicBezTo>
                    <a:pt x="2049" y="298"/>
                    <a:pt x="2018" y="274"/>
                    <a:pt x="1957" y="223"/>
                  </a:cubicBezTo>
                  <a:cubicBezTo>
                    <a:pt x="1944" y="175"/>
                    <a:pt x="1938" y="151"/>
                    <a:pt x="1925" y="103"/>
                  </a:cubicBezTo>
                  <a:cubicBezTo>
                    <a:pt x="1851" y="66"/>
                    <a:pt x="1813" y="48"/>
                    <a:pt x="1739" y="11"/>
                  </a:cubicBezTo>
                  <a:cubicBezTo>
                    <a:pt x="1692" y="41"/>
                    <a:pt x="1669" y="55"/>
                    <a:pt x="1622" y="85"/>
                  </a:cubicBezTo>
                  <a:cubicBezTo>
                    <a:pt x="1577" y="74"/>
                    <a:pt x="1554" y="69"/>
                    <a:pt x="1509" y="59"/>
                  </a:cubicBezTo>
                  <a:cubicBezTo>
                    <a:pt x="1484" y="36"/>
                    <a:pt x="1472" y="24"/>
                    <a:pt x="1448" y="0"/>
                  </a:cubicBezTo>
                  <a:cubicBezTo>
                    <a:pt x="1440" y="31"/>
                    <a:pt x="1436" y="47"/>
                    <a:pt x="1428" y="77"/>
                  </a:cubicBezTo>
                  <a:cubicBezTo>
                    <a:pt x="1392" y="93"/>
                    <a:pt x="1375" y="101"/>
                    <a:pt x="1339" y="116"/>
                  </a:cubicBezTo>
                  <a:cubicBezTo>
                    <a:pt x="1329" y="166"/>
                    <a:pt x="1324" y="191"/>
                    <a:pt x="1315" y="241"/>
                  </a:cubicBezTo>
                  <a:cubicBezTo>
                    <a:pt x="1337" y="297"/>
                    <a:pt x="1348" y="326"/>
                    <a:pt x="1370" y="382"/>
                  </a:cubicBezTo>
                  <a:cubicBezTo>
                    <a:pt x="1327" y="402"/>
                    <a:pt x="1305" y="412"/>
                    <a:pt x="1262" y="432"/>
                  </a:cubicBezTo>
                  <a:cubicBezTo>
                    <a:pt x="1264" y="465"/>
                    <a:pt x="1265" y="481"/>
                    <a:pt x="1267" y="514"/>
                  </a:cubicBezTo>
                  <a:cubicBezTo>
                    <a:pt x="1205" y="473"/>
                    <a:pt x="1174" y="453"/>
                    <a:pt x="1111" y="412"/>
                  </a:cubicBezTo>
                  <a:cubicBezTo>
                    <a:pt x="1094" y="474"/>
                    <a:pt x="1085" y="505"/>
                    <a:pt x="1068" y="567"/>
                  </a:cubicBezTo>
                  <a:cubicBezTo>
                    <a:pt x="1028" y="578"/>
                    <a:pt x="1009" y="584"/>
                    <a:pt x="969" y="596"/>
                  </a:cubicBezTo>
                  <a:cubicBezTo>
                    <a:pt x="958" y="641"/>
                    <a:pt x="952" y="664"/>
                    <a:pt x="942" y="709"/>
                  </a:cubicBezTo>
                  <a:cubicBezTo>
                    <a:pt x="893" y="645"/>
                    <a:pt x="869" y="613"/>
                    <a:pt x="820" y="548"/>
                  </a:cubicBezTo>
                  <a:cubicBezTo>
                    <a:pt x="760" y="546"/>
                    <a:pt x="729" y="544"/>
                    <a:pt x="669" y="541"/>
                  </a:cubicBezTo>
                  <a:cubicBezTo>
                    <a:pt x="592" y="497"/>
                    <a:pt x="554" y="475"/>
                    <a:pt x="477" y="431"/>
                  </a:cubicBezTo>
                  <a:cubicBezTo>
                    <a:pt x="446" y="478"/>
                    <a:pt x="431" y="502"/>
                    <a:pt x="401" y="549"/>
                  </a:cubicBezTo>
                  <a:cubicBezTo>
                    <a:pt x="353" y="530"/>
                    <a:pt x="330" y="521"/>
                    <a:pt x="282" y="503"/>
                  </a:cubicBezTo>
                  <a:cubicBezTo>
                    <a:pt x="264" y="550"/>
                    <a:pt x="255" y="574"/>
                    <a:pt x="237" y="621"/>
                  </a:cubicBezTo>
                  <a:cubicBezTo>
                    <a:pt x="203" y="616"/>
                    <a:pt x="186" y="614"/>
                    <a:pt x="152" y="610"/>
                  </a:cubicBezTo>
                  <a:cubicBezTo>
                    <a:pt x="136" y="673"/>
                    <a:pt x="127" y="704"/>
                    <a:pt x="111" y="766"/>
                  </a:cubicBezTo>
                  <a:cubicBezTo>
                    <a:pt x="84" y="781"/>
                    <a:pt x="71" y="788"/>
                    <a:pt x="44" y="802"/>
                  </a:cubicBezTo>
                  <a:cubicBezTo>
                    <a:pt x="39" y="833"/>
                    <a:pt x="36" y="849"/>
                    <a:pt x="30" y="879"/>
                  </a:cubicBezTo>
                  <a:cubicBezTo>
                    <a:pt x="36" y="937"/>
                    <a:pt x="39" y="965"/>
                    <a:pt x="46" y="1022"/>
                  </a:cubicBezTo>
                  <a:cubicBezTo>
                    <a:pt x="63" y="1094"/>
                    <a:pt x="73" y="1130"/>
                    <a:pt x="91" y="1202"/>
                  </a:cubicBezTo>
                  <a:cubicBezTo>
                    <a:pt x="122" y="1219"/>
                    <a:pt x="137" y="1227"/>
                    <a:pt x="168" y="1244"/>
                  </a:cubicBezTo>
                  <a:cubicBezTo>
                    <a:pt x="174" y="1264"/>
                    <a:pt x="178" y="1274"/>
                    <a:pt x="184" y="1295"/>
                  </a:cubicBezTo>
                  <a:cubicBezTo>
                    <a:pt x="159" y="1308"/>
                    <a:pt x="147" y="1315"/>
                    <a:pt x="122" y="1328"/>
                  </a:cubicBezTo>
                  <a:cubicBezTo>
                    <a:pt x="136" y="1396"/>
                    <a:pt x="143" y="1430"/>
                    <a:pt x="158" y="1496"/>
                  </a:cubicBezTo>
                  <a:cubicBezTo>
                    <a:pt x="180" y="1510"/>
                    <a:pt x="191" y="1517"/>
                    <a:pt x="212" y="1530"/>
                  </a:cubicBezTo>
                  <a:cubicBezTo>
                    <a:pt x="220" y="1574"/>
                    <a:pt x="225" y="1596"/>
                    <a:pt x="234" y="1640"/>
                  </a:cubicBezTo>
                  <a:cubicBezTo>
                    <a:pt x="216" y="1651"/>
                    <a:pt x="208" y="1656"/>
                    <a:pt x="190" y="1667"/>
                  </a:cubicBezTo>
                  <a:cubicBezTo>
                    <a:pt x="190" y="1712"/>
                    <a:pt x="189" y="1735"/>
                    <a:pt x="189" y="1779"/>
                  </a:cubicBezTo>
                  <a:cubicBezTo>
                    <a:pt x="177" y="1788"/>
                    <a:pt x="170" y="1792"/>
                    <a:pt x="158" y="1801"/>
                  </a:cubicBezTo>
                  <a:cubicBezTo>
                    <a:pt x="157" y="1885"/>
                    <a:pt x="158" y="1930"/>
                    <a:pt x="157" y="2021"/>
                  </a:cubicBezTo>
                  <a:cubicBezTo>
                    <a:pt x="140" y="2033"/>
                    <a:pt x="131" y="2039"/>
                    <a:pt x="114" y="2050"/>
                  </a:cubicBezTo>
                  <a:cubicBezTo>
                    <a:pt x="119" y="2078"/>
                    <a:pt x="121" y="2093"/>
                    <a:pt x="126" y="2121"/>
                  </a:cubicBezTo>
                  <a:cubicBezTo>
                    <a:pt x="177" y="2155"/>
                    <a:pt x="202" y="2172"/>
                    <a:pt x="253" y="2205"/>
                  </a:cubicBezTo>
                  <a:cubicBezTo>
                    <a:pt x="260" y="2231"/>
                    <a:pt x="263" y="2244"/>
                    <a:pt x="270" y="2270"/>
                  </a:cubicBezTo>
                  <a:lnTo>
                    <a:pt x="251" y="2357"/>
                  </a:lnTo>
                  <a:cubicBezTo>
                    <a:pt x="198" y="2381"/>
                    <a:pt x="171" y="2393"/>
                    <a:pt x="117" y="2417"/>
                  </a:cubicBezTo>
                  <a:cubicBezTo>
                    <a:pt x="102" y="2448"/>
                    <a:pt x="95" y="2464"/>
                    <a:pt x="80" y="2496"/>
                  </a:cubicBezTo>
                  <a:cubicBezTo>
                    <a:pt x="48" y="2491"/>
                    <a:pt x="33" y="2489"/>
                    <a:pt x="1" y="2484"/>
                  </a:cubicBezTo>
                  <a:cubicBezTo>
                    <a:pt x="0" y="2529"/>
                    <a:pt x="0" y="2552"/>
                    <a:pt x="0" y="2596"/>
                  </a:cubicBezTo>
                  <a:cubicBezTo>
                    <a:pt x="33" y="2614"/>
                    <a:pt x="50" y="2622"/>
                    <a:pt x="84" y="2640"/>
                  </a:cubicBezTo>
                  <a:cubicBezTo>
                    <a:pt x="71" y="2706"/>
                    <a:pt x="64" y="2739"/>
                    <a:pt x="51" y="2805"/>
                  </a:cubicBezTo>
                  <a:cubicBezTo>
                    <a:pt x="63" y="2826"/>
                    <a:pt x="69" y="2836"/>
                    <a:pt x="81" y="2857"/>
                  </a:cubicBezTo>
                  <a:cubicBezTo>
                    <a:pt x="63" y="2893"/>
                    <a:pt x="54" y="2911"/>
                    <a:pt x="37" y="2946"/>
                  </a:cubicBezTo>
                  <a:cubicBezTo>
                    <a:pt x="44" y="2964"/>
                    <a:pt x="47" y="2973"/>
                    <a:pt x="54" y="2991"/>
                  </a:cubicBezTo>
                  <a:cubicBezTo>
                    <a:pt x="37" y="3012"/>
                    <a:pt x="28" y="3022"/>
                    <a:pt x="11" y="3043"/>
                  </a:cubicBezTo>
                  <a:cubicBezTo>
                    <a:pt x="25" y="3074"/>
                    <a:pt x="32" y="3089"/>
                    <a:pt x="46" y="3119"/>
                  </a:cubicBezTo>
                  <a:cubicBezTo>
                    <a:pt x="70" y="3133"/>
                    <a:pt x="82" y="3140"/>
                    <a:pt x="105" y="3154"/>
                  </a:cubicBezTo>
                  <a:cubicBezTo>
                    <a:pt x="105" y="3189"/>
                    <a:pt x="105" y="3206"/>
                    <a:pt x="104" y="3240"/>
                  </a:cubicBezTo>
                  <a:cubicBezTo>
                    <a:pt x="118" y="3253"/>
                    <a:pt x="125" y="3260"/>
                    <a:pt x="139" y="3273"/>
                  </a:cubicBezTo>
                  <a:cubicBezTo>
                    <a:pt x="141" y="3300"/>
                    <a:pt x="142" y="3314"/>
                    <a:pt x="144" y="3341"/>
                  </a:cubicBezTo>
                  <a:cubicBezTo>
                    <a:pt x="153" y="3356"/>
                    <a:pt x="158" y="3364"/>
                    <a:pt x="167" y="3379"/>
                  </a:cubicBezTo>
                  <a:cubicBezTo>
                    <a:pt x="197" y="3364"/>
                    <a:pt x="212" y="3356"/>
                    <a:pt x="241" y="3341"/>
                  </a:cubicBezTo>
                  <a:cubicBezTo>
                    <a:pt x="263" y="3328"/>
                    <a:pt x="274" y="3322"/>
                    <a:pt x="296" y="3309"/>
                  </a:cubicBezTo>
                  <a:cubicBezTo>
                    <a:pt x="318" y="3330"/>
                    <a:pt x="328" y="3340"/>
                    <a:pt x="350" y="3361"/>
                  </a:cubicBezTo>
                  <a:cubicBezTo>
                    <a:pt x="344" y="3378"/>
                    <a:pt x="342" y="3386"/>
                    <a:pt x="337" y="3403"/>
                  </a:cubicBezTo>
                  <a:cubicBezTo>
                    <a:pt x="383" y="3406"/>
                    <a:pt x="406" y="3408"/>
                    <a:pt x="451" y="3411"/>
                  </a:cubicBezTo>
                  <a:cubicBezTo>
                    <a:pt x="458" y="3426"/>
                    <a:pt x="462" y="3434"/>
                    <a:pt x="469" y="3449"/>
                  </a:cubicBezTo>
                  <a:cubicBezTo>
                    <a:pt x="493" y="3460"/>
                    <a:pt x="505" y="3466"/>
                    <a:pt x="529" y="3478"/>
                  </a:cubicBezTo>
                  <a:cubicBezTo>
                    <a:pt x="546" y="3467"/>
                    <a:pt x="555" y="3461"/>
                    <a:pt x="572" y="3450"/>
                  </a:cubicBezTo>
                  <a:cubicBezTo>
                    <a:pt x="586" y="3471"/>
                    <a:pt x="593" y="3481"/>
                    <a:pt x="607" y="3501"/>
                  </a:cubicBezTo>
                  <a:cubicBezTo>
                    <a:pt x="644" y="3492"/>
                    <a:pt x="662" y="3487"/>
                    <a:pt x="698" y="3477"/>
                  </a:cubicBezTo>
                  <a:cubicBezTo>
                    <a:pt x="705" y="3502"/>
                    <a:pt x="709" y="3515"/>
                    <a:pt x="715" y="3539"/>
                  </a:cubicBezTo>
                  <a:cubicBezTo>
                    <a:pt x="687" y="3593"/>
                    <a:pt x="673" y="3620"/>
                    <a:pt x="645" y="3674"/>
                  </a:cubicBezTo>
                  <a:cubicBezTo>
                    <a:pt x="623" y="3697"/>
                    <a:pt x="611" y="3708"/>
                    <a:pt x="589" y="3731"/>
                  </a:cubicBezTo>
                  <a:cubicBezTo>
                    <a:pt x="601" y="3748"/>
                    <a:pt x="607" y="3757"/>
                    <a:pt x="618" y="3775"/>
                  </a:cubicBezTo>
                  <a:cubicBezTo>
                    <a:pt x="659" y="3788"/>
                    <a:pt x="679" y="3794"/>
                    <a:pt x="720" y="3807"/>
                  </a:cubicBezTo>
                  <a:cubicBezTo>
                    <a:pt x="719" y="3843"/>
                    <a:pt x="719" y="3861"/>
                    <a:pt x="718" y="3897"/>
                  </a:cubicBezTo>
                  <a:cubicBezTo>
                    <a:pt x="763" y="3917"/>
                    <a:pt x="786" y="3927"/>
                    <a:pt x="831" y="3947"/>
                  </a:cubicBezTo>
                  <a:cubicBezTo>
                    <a:pt x="811" y="3975"/>
                    <a:pt x="801" y="3989"/>
                    <a:pt x="781" y="4016"/>
                  </a:cubicBezTo>
                  <a:cubicBezTo>
                    <a:pt x="816" y="4057"/>
                    <a:pt x="834" y="4077"/>
                    <a:pt x="869" y="4118"/>
                  </a:cubicBezTo>
                  <a:cubicBezTo>
                    <a:pt x="868" y="4152"/>
                    <a:pt x="867" y="4169"/>
                    <a:pt x="866" y="4202"/>
                  </a:cubicBezTo>
                  <a:cubicBezTo>
                    <a:pt x="883" y="4213"/>
                    <a:pt x="891" y="4218"/>
                    <a:pt x="908" y="4229"/>
                  </a:cubicBezTo>
                  <a:cubicBezTo>
                    <a:pt x="909" y="4255"/>
                    <a:pt x="910" y="4269"/>
                    <a:pt x="911" y="4295"/>
                  </a:cubicBezTo>
                  <a:cubicBezTo>
                    <a:pt x="938" y="4299"/>
                    <a:pt x="951" y="4302"/>
                    <a:pt x="978" y="4306"/>
                  </a:cubicBezTo>
                  <a:cubicBezTo>
                    <a:pt x="972" y="4337"/>
                    <a:pt x="969" y="4352"/>
                    <a:pt x="963" y="4382"/>
                  </a:cubicBezTo>
                  <a:cubicBezTo>
                    <a:pt x="982" y="4401"/>
                    <a:pt x="991" y="4410"/>
                    <a:pt x="1010" y="4428"/>
                  </a:cubicBezTo>
                  <a:cubicBezTo>
                    <a:pt x="1031" y="4453"/>
                    <a:pt x="1041" y="4466"/>
                    <a:pt x="1062" y="4491"/>
                  </a:cubicBezTo>
                  <a:cubicBezTo>
                    <a:pt x="1103" y="4506"/>
                    <a:pt x="1123" y="4513"/>
                    <a:pt x="1164" y="4528"/>
                  </a:cubicBezTo>
                  <a:cubicBezTo>
                    <a:pt x="1168" y="4493"/>
                    <a:pt x="1169" y="4475"/>
                    <a:pt x="1173" y="4439"/>
                  </a:cubicBezTo>
                  <a:cubicBezTo>
                    <a:pt x="1190" y="4436"/>
                    <a:pt x="1199" y="4434"/>
                    <a:pt x="1216" y="4431"/>
                  </a:cubicBezTo>
                  <a:cubicBezTo>
                    <a:pt x="1210" y="4399"/>
                    <a:pt x="1207" y="4383"/>
                    <a:pt x="1200" y="4352"/>
                  </a:cubicBezTo>
                  <a:cubicBezTo>
                    <a:pt x="1218" y="4334"/>
                    <a:pt x="1227" y="4325"/>
                    <a:pt x="1244" y="4307"/>
                  </a:cubicBezTo>
                  <a:cubicBezTo>
                    <a:pt x="1259" y="4315"/>
                    <a:pt x="1266" y="4319"/>
                    <a:pt x="1280" y="4328"/>
                  </a:cubicBezTo>
                  <a:cubicBezTo>
                    <a:pt x="1279" y="4354"/>
                    <a:pt x="1279" y="4367"/>
                    <a:pt x="1278" y="4393"/>
                  </a:cubicBezTo>
                  <a:cubicBezTo>
                    <a:pt x="1338" y="4410"/>
                    <a:pt x="1368" y="4418"/>
                    <a:pt x="1428" y="4434"/>
                  </a:cubicBezTo>
                  <a:cubicBezTo>
                    <a:pt x="1427" y="4403"/>
                    <a:pt x="1426" y="4387"/>
                    <a:pt x="1425" y="4356"/>
                  </a:cubicBezTo>
                  <a:cubicBezTo>
                    <a:pt x="1459" y="4349"/>
                    <a:pt x="1476" y="4345"/>
                    <a:pt x="1510" y="4338"/>
                  </a:cubicBezTo>
                  <a:cubicBezTo>
                    <a:pt x="1556" y="4358"/>
                    <a:pt x="1578" y="4368"/>
                    <a:pt x="1624" y="4388"/>
                  </a:cubicBezTo>
                  <a:cubicBezTo>
                    <a:pt x="1627" y="4374"/>
                    <a:pt x="1628" y="4367"/>
                    <a:pt x="1631" y="4352"/>
                  </a:cubicBezTo>
                  <a:cubicBezTo>
                    <a:pt x="1678" y="4322"/>
                    <a:pt x="1702" y="4307"/>
                    <a:pt x="1749" y="4276"/>
                  </a:cubicBezTo>
                  <a:cubicBezTo>
                    <a:pt x="1773" y="4285"/>
                    <a:pt x="1785" y="4290"/>
                    <a:pt x="1809" y="4299"/>
                  </a:cubicBezTo>
                  <a:cubicBezTo>
                    <a:pt x="1827" y="4276"/>
                    <a:pt x="1836" y="4264"/>
                    <a:pt x="1854" y="4241"/>
                  </a:cubicBezTo>
                  <a:cubicBezTo>
                    <a:pt x="1818" y="4217"/>
                    <a:pt x="1800" y="4205"/>
                    <a:pt x="1765" y="4181"/>
                  </a:cubicBezTo>
                  <a:cubicBezTo>
                    <a:pt x="1768" y="4165"/>
                    <a:pt x="1769" y="4156"/>
                    <a:pt x="1772" y="4140"/>
                  </a:cubicBezTo>
                  <a:cubicBezTo>
                    <a:pt x="1758" y="4131"/>
                    <a:pt x="1751" y="4127"/>
                    <a:pt x="1736" y="4119"/>
                  </a:cubicBezTo>
                  <a:cubicBezTo>
                    <a:pt x="1702" y="4064"/>
                    <a:pt x="1684" y="4036"/>
                    <a:pt x="1650" y="3980"/>
                  </a:cubicBezTo>
                  <a:cubicBezTo>
                    <a:pt x="1633" y="3950"/>
                    <a:pt x="1625" y="3935"/>
                    <a:pt x="1609" y="3905"/>
                  </a:cubicBezTo>
                  <a:cubicBezTo>
                    <a:pt x="1620" y="3889"/>
                    <a:pt x="1625" y="3881"/>
                    <a:pt x="1635" y="3864"/>
                  </a:cubicBezTo>
                  <a:cubicBezTo>
                    <a:pt x="1698" y="3866"/>
                    <a:pt x="1730" y="3867"/>
                    <a:pt x="1793" y="3869"/>
                  </a:cubicBezTo>
                  <a:cubicBezTo>
                    <a:pt x="1852" y="3856"/>
                    <a:pt x="1881" y="3849"/>
                    <a:pt x="1940" y="3836"/>
                  </a:cubicBezTo>
                  <a:cubicBezTo>
                    <a:pt x="1930" y="3765"/>
                    <a:pt x="1925" y="3729"/>
                    <a:pt x="1914" y="3658"/>
                  </a:cubicBezTo>
                  <a:cubicBezTo>
                    <a:pt x="1915" y="3621"/>
                    <a:pt x="1916" y="3603"/>
                    <a:pt x="1917" y="3566"/>
                  </a:cubicBezTo>
                  <a:cubicBezTo>
                    <a:pt x="1869" y="3539"/>
                    <a:pt x="1845" y="3525"/>
                    <a:pt x="1797" y="3497"/>
                  </a:cubicBezTo>
                  <a:cubicBezTo>
                    <a:pt x="1778" y="3464"/>
                    <a:pt x="1769" y="3447"/>
                    <a:pt x="1750" y="3414"/>
                  </a:cubicBezTo>
                  <a:cubicBezTo>
                    <a:pt x="1771" y="3386"/>
                    <a:pt x="1781" y="3372"/>
                    <a:pt x="1801" y="3344"/>
                  </a:cubicBezTo>
                  <a:cubicBezTo>
                    <a:pt x="1791" y="3321"/>
                    <a:pt x="1787" y="3310"/>
                    <a:pt x="1778" y="3287"/>
                  </a:cubicBezTo>
                  <a:cubicBezTo>
                    <a:pt x="1756" y="3278"/>
                    <a:pt x="1745" y="3274"/>
                    <a:pt x="1723" y="3265"/>
                  </a:cubicBezTo>
                  <a:cubicBezTo>
                    <a:pt x="1720" y="3213"/>
                    <a:pt x="1718" y="3187"/>
                    <a:pt x="1714" y="3135"/>
                  </a:cubicBezTo>
                  <a:cubicBezTo>
                    <a:pt x="1742" y="3072"/>
                    <a:pt x="1756" y="3041"/>
                    <a:pt x="1784" y="2978"/>
                  </a:cubicBezTo>
                  <a:cubicBezTo>
                    <a:pt x="1775" y="2943"/>
                    <a:pt x="1771" y="2925"/>
                    <a:pt x="1761" y="2889"/>
                  </a:cubicBezTo>
                  <a:cubicBezTo>
                    <a:pt x="1805" y="2885"/>
                    <a:pt x="1827" y="2882"/>
                    <a:pt x="1871" y="2878"/>
                  </a:cubicBezTo>
                  <a:cubicBezTo>
                    <a:pt x="1874" y="2850"/>
                    <a:pt x="1875" y="2837"/>
                    <a:pt x="1878" y="2809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83" name="m. Ostrołęka"/>
            <p:cNvSpPr>
              <a:spLocks/>
            </p:cNvSpPr>
            <p:nvPr/>
          </p:nvSpPr>
          <p:spPr bwMode="auto">
            <a:xfrm>
              <a:off x="11973183" y="2298675"/>
              <a:ext cx="200193" cy="211188"/>
            </a:xfrm>
            <a:custGeom>
              <a:avLst/>
              <a:gdLst>
                <a:gd name="T0" fmla="*/ 481 w 631"/>
                <a:gd name="T1" fmla="*/ 524 h 628"/>
                <a:gd name="T2" fmla="*/ 549 w 631"/>
                <a:gd name="T3" fmla="*/ 545 h 628"/>
                <a:gd name="T4" fmla="*/ 545 w 631"/>
                <a:gd name="T5" fmla="*/ 425 h 628"/>
                <a:gd name="T6" fmla="*/ 488 w 631"/>
                <a:gd name="T7" fmla="*/ 449 h 628"/>
                <a:gd name="T8" fmla="*/ 396 w 631"/>
                <a:gd name="T9" fmla="*/ 371 h 628"/>
                <a:gd name="T10" fmla="*/ 434 w 631"/>
                <a:gd name="T11" fmla="*/ 309 h 628"/>
                <a:gd name="T12" fmla="*/ 435 w 631"/>
                <a:gd name="T13" fmla="*/ 227 h 628"/>
                <a:gd name="T14" fmla="*/ 498 w 631"/>
                <a:gd name="T15" fmla="*/ 222 h 628"/>
                <a:gd name="T16" fmla="*/ 499 w 631"/>
                <a:gd name="T17" fmla="*/ 178 h 628"/>
                <a:gd name="T18" fmla="*/ 555 w 631"/>
                <a:gd name="T19" fmla="*/ 154 h 628"/>
                <a:gd name="T20" fmla="*/ 630 w 631"/>
                <a:gd name="T21" fmla="*/ 156 h 628"/>
                <a:gd name="T22" fmla="*/ 631 w 631"/>
                <a:gd name="T23" fmla="*/ 99 h 628"/>
                <a:gd name="T24" fmla="*/ 500 w 631"/>
                <a:gd name="T25" fmla="*/ 77 h 628"/>
                <a:gd name="T26" fmla="*/ 488 w 631"/>
                <a:gd name="T27" fmla="*/ 0 h 628"/>
                <a:gd name="T28" fmla="*/ 425 w 631"/>
                <a:gd name="T29" fmla="*/ 30 h 628"/>
                <a:gd name="T30" fmla="*/ 363 w 631"/>
                <a:gd name="T31" fmla="*/ 22 h 628"/>
                <a:gd name="T32" fmla="*/ 356 w 631"/>
                <a:gd name="T33" fmla="*/ 73 h 628"/>
                <a:gd name="T34" fmla="*/ 230 w 631"/>
                <a:gd name="T35" fmla="*/ 164 h 628"/>
                <a:gd name="T36" fmla="*/ 149 w 631"/>
                <a:gd name="T37" fmla="*/ 136 h 628"/>
                <a:gd name="T38" fmla="*/ 156 w 631"/>
                <a:gd name="T39" fmla="*/ 67 h 628"/>
                <a:gd name="T40" fmla="*/ 88 w 631"/>
                <a:gd name="T41" fmla="*/ 39 h 628"/>
                <a:gd name="T42" fmla="*/ 87 w 631"/>
                <a:gd name="T43" fmla="*/ 102 h 628"/>
                <a:gd name="T44" fmla="*/ 0 w 631"/>
                <a:gd name="T45" fmla="*/ 150 h 628"/>
                <a:gd name="T46" fmla="*/ 86 w 631"/>
                <a:gd name="T47" fmla="*/ 191 h 628"/>
                <a:gd name="T48" fmla="*/ 29 w 631"/>
                <a:gd name="T49" fmla="*/ 259 h 628"/>
                <a:gd name="T50" fmla="*/ 27 w 631"/>
                <a:gd name="T51" fmla="*/ 384 h 628"/>
                <a:gd name="T52" fmla="*/ 77 w 631"/>
                <a:gd name="T53" fmla="*/ 411 h 628"/>
                <a:gd name="T54" fmla="*/ 108 w 631"/>
                <a:gd name="T55" fmla="*/ 400 h 628"/>
                <a:gd name="T56" fmla="*/ 206 w 631"/>
                <a:gd name="T57" fmla="*/ 484 h 628"/>
                <a:gd name="T58" fmla="*/ 323 w 631"/>
                <a:gd name="T59" fmla="*/ 582 h 628"/>
                <a:gd name="T60" fmla="*/ 410 w 631"/>
                <a:gd name="T61" fmla="*/ 628 h 628"/>
                <a:gd name="T62" fmla="*/ 481 w 631"/>
                <a:gd name="T63" fmla="*/ 52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1" h="628">
                  <a:moveTo>
                    <a:pt x="481" y="524"/>
                  </a:moveTo>
                  <a:cubicBezTo>
                    <a:pt x="508" y="532"/>
                    <a:pt x="522" y="536"/>
                    <a:pt x="549" y="545"/>
                  </a:cubicBezTo>
                  <a:cubicBezTo>
                    <a:pt x="547" y="497"/>
                    <a:pt x="547" y="473"/>
                    <a:pt x="545" y="425"/>
                  </a:cubicBezTo>
                  <a:cubicBezTo>
                    <a:pt x="522" y="435"/>
                    <a:pt x="511" y="440"/>
                    <a:pt x="488" y="449"/>
                  </a:cubicBezTo>
                  <a:cubicBezTo>
                    <a:pt x="451" y="418"/>
                    <a:pt x="433" y="402"/>
                    <a:pt x="396" y="371"/>
                  </a:cubicBezTo>
                  <a:cubicBezTo>
                    <a:pt x="411" y="346"/>
                    <a:pt x="419" y="334"/>
                    <a:pt x="434" y="309"/>
                  </a:cubicBezTo>
                  <a:cubicBezTo>
                    <a:pt x="435" y="276"/>
                    <a:pt x="435" y="260"/>
                    <a:pt x="435" y="227"/>
                  </a:cubicBezTo>
                  <a:cubicBezTo>
                    <a:pt x="460" y="225"/>
                    <a:pt x="473" y="224"/>
                    <a:pt x="498" y="222"/>
                  </a:cubicBezTo>
                  <a:cubicBezTo>
                    <a:pt x="498" y="205"/>
                    <a:pt x="498" y="196"/>
                    <a:pt x="499" y="178"/>
                  </a:cubicBezTo>
                  <a:cubicBezTo>
                    <a:pt x="521" y="169"/>
                    <a:pt x="532" y="164"/>
                    <a:pt x="555" y="154"/>
                  </a:cubicBezTo>
                  <a:cubicBezTo>
                    <a:pt x="585" y="155"/>
                    <a:pt x="600" y="156"/>
                    <a:pt x="630" y="156"/>
                  </a:cubicBezTo>
                  <a:cubicBezTo>
                    <a:pt x="631" y="134"/>
                    <a:pt x="631" y="122"/>
                    <a:pt x="631" y="99"/>
                  </a:cubicBezTo>
                  <a:cubicBezTo>
                    <a:pt x="578" y="90"/>
                    <a:pt x="552" y="86"/>
                    <a:pt x="500" y="77"/>
                  </a:cubicBezTo>
                  <a:cubicBezTo>
                    <a:pt x="495" y="46"/>
                    <a:pt x="493" y="31"/>
                    <a:pt x="488" y="0"/>
                  </a:cubicBezTo>
                  <a:cubicBezTo>
                    <a:pt x="463" y="12"/>
                    <a:pt x="450" y="18"/>
                    <a:pt x="425" y="30"/>
                  </a:cubicBezTo>
                  <a:cubicBezTo>
                    <a:pt x="400" y="27"/>
                    <a:pt x="388" y="25"/>
                    <a:pt x="363" y="22"/>
                  </a:cubicBezTo>
                  <a:cubicBezTo>
                    <a:pt x="360" y="42"/>
                    <a:pt x="359" y="53"/>
                    <a:pt x="356" y="73"/>
                  </a:cubicBezTo>
                  <a:cubicBezTo>
                    <a:pt x="306" y="109"/>
                    <a:pt x="280" y="128"/>
                    <a:pt x="230" y="164"/>
                  </a:cubicBezTo>
                  <a:cubicBezTo>
                    <a:pt x="198" y="153"/>
                    <a:pt x="182" y="147"/>
                    <a:pt x="149" y="136"/>
                  </a:cubicBezTo>
                  <a:cubicBezTo>
                    <a:pt x="152" y="108"/>
                    <a:pt x="154" y="94"/>
                    <a:pt x="156" y="67"/>
                  </a:cubicBezTo>
                  <a:cubicBezTo>
                    <a:pt x="129" y="56"/>
                    <a:pt x="115" y="50"/>
                    <a:pt x="88" y="39"/>
                  </a:cubicBezTo>
                  <a:cubicBezTo>
                    <a:pt x="88" y="64"/>
                    <a:pt x="88" y="77"/>
                    <a:pt x="87" y="102"/>
                  </a:cubicBezTo>
                  <a:cubicBezTo>
                    <a:pt x="52" y="121"/>
                    <a:pt x="35" y="131"/>
                    <a:pt x="0" y="150"/>
                  </a:cubicBezTo>
                  <a:cubicBezTo>
                    <a:pt x="34" y="166"/>
                    <a:pt x="52" y="175"/>
                    <a:pt x="86" y="191"/>
                  </a:cubicBezTo>
                  <a:cubicBezTo>
                    <a:pt x="64" y="218"/>
                    <a:pt x="52" y="232"/>
                    <a:pt x="29" y="259"/>
                  </a:cubicBezTo>
                  <a:cubicBezTo>
                    <a:pt x="29" y="309"/>
                    <a:pt x="28" y="334"/>
                    <a:pt x="27" y="384"/>
                  </a:cubicBezTo>
                  <a:cubicBezTo>
                    <a:pt x="47" y="395"/>
                    <a:pt x="57" y="401"/>
                    <a:pt x="77" y="411"/>
                  </a:cubicBezTo>
                  <a:lnTo>
                    <a:pt x="108" y="400"/>
                  </a:lnTo>
                  <a:cubicBezTo>
                    <a:pt x="147" y="434"/>
                    <a:pt x="167" y="451"/>
                    <a:pt x="206" y="484"/>
                  </a:cubicBezTo>
                  <a:cubicBezTo>
                    <a:pt x="253" y="524"/>
                    <a:pt x="276" y="543"/>
                    <a:pt x="323" y="582"/>
                  </a:cubicBezTo>
                  <a:cubicBezTo>
                    <a:pt x="358" y="601"/>
                    <a:pt x="375" y="610"/>
                    <a:pt x="410" y="628"/>
                  </a:cubicBezTo>
                  <a:cubicBezTo>
                    <a:pt x="438" y="587"/>
                    <a:pt x="452" y="566"/>
                    <a:pt x="481" y="52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90" name="Wyszkowski"/>
            <p:cNvSpPr txBox="1"/>
            <p:nvPr/>
          </p:nvSpPr>
          <p:spPr>
            <a:xfrm>
              <a:off x="11254900" y="3725519"/>
              <a:ext cx="1065487" cy="14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b="1" dirty="0"/>
                <a:t>w</a:t>
              </a:r>
              <a:r>
                <a:rPr lang="pl-PL" sz="1600" b="1" cap="none" spc="0" dirty="0" smtClean="0">
                  <a:ln>
                    <a:noFill/>
                  </a:ln>
                  <a:effectLst/>
                </a:rPr>
                <a:t>yszkowski</a:t>
              </a:r>
              <a:endParaRPr lang="pl-PL" sz="1600" b="1" cap="none" spc="0" dirty="0">
                <a:ln>
                  <a:noFill/>
                </a:ln>
                <a:effectLst/>
              </a:endParaRPr>
            </a:p>
          </p:txBody>
        </p:sp>
        <p:sp>
          <p:nvSpPr>
            <p:cNvPr id="193" name="Przasnyski"/>
            <p:cNvSpPr txBox="1"/>
            <p:nvPr/>
          </p:nvSpPr>
          <p:spPr>
            <a:xfrm>
              <a:off x="10384705" y="2007855"/>
              <a:ext cx="1065487" cy="14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b="1" dirty="0"/>
                <a:t>p</a:t>
              </a:r>
              <a:r>
                <a:rPr lang="pl-PL" sz="1600" b="1" cap="none" spc="0" dirty="0" smtClean="0">
                  <a:ln>
                    <a:noFill/>
                  </a:ln>
                  <a:effectLst/>
                </a:rPr>
                <a:t>rzasnyski</a:t>
              </a:r>
              <a:endParaRPr lang="pl-PL" sz="1600" b="1" cap="none" spc="0" dirty="0">
                <a:ln>
                  <a:noFill/>
                </a:ln>
                <a:effectLst/>
              </a:endParaRPr>
            </a:p>
          </p:txBody>
        </p:sp>
        <p:sp>
          <p:nvSpPr>
            <p:cNvPr id="194" name="Ostrołęcki"/>
            <p:cNvSpPr txBox="1"/>
            <p:nvPr/>
          </p:nvSpPr>
          <p:spPr>
            <a:xfrm>
              <a:off x="11232242" y="1796548"/>
              <a:ext cx="1065487" cy="14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b="1" dirty="0"/>
                <a:t>o</a:t>
              </a:r>
              <a:r>
                <a:rPr lang="pl-PL" sz="1600" b="1" cap="none" spc="0" dirty="0" smtClean="0">
                  <a:ln>
                    <a:noFill/>
                  </a:ln>
                  <a:effectLst/>
                </a:rPr>
                <a:t>strołęcki</a:t>
              </a:r>
              <a:endParaRPr lang="pl-PL" sz="1600" b="1" cap="none" spc="0" dirty="0">
                <a:ln>
                  <a:noFill/>
                </a:ln>
                <a:effectLst/>
              </a:endParaRPr>
            </a:p>
          </p:txBody>
        </p:sp>
        <p:sp>
          <p:nvSpPr>
            <p:cNvPr id="196" name="Makowski"/>
            <p:cNvSpPr txBox="1"/>
            <p:nvPr/>
          </p:nvSpPr>
          <p:spPr>
            <a:xfrm>
              <a:off x="10898338" y="2855551"/>
              <a:ext cx="1065487" cy="14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b="1" dirty="0"/>
                <a:t>m</a:t>
              </a:r>
              <a:r>
                <a:rPr lang="pl-PL" sz="1600" b="1" cap="none" spc="0" dirty="0" smtClean="0">
                  <a:ln>
                    <a:noFill/>
                  </a:ln>
                  <a:effectLst/>
                </a:rPr>
                <a:t>akowski</a:t>
              </a:r>
              <a:endParaRPr lang="pl-PL" sz="1600" b="1" cap="none" spc="0" dirty="0">
                <a:ln>
                  <a:noFill/>
                </a:ln>
                <a:effectLst/>
              </a:endParaRPr>
            </a:p>
          </p:txBody>
        </p:sp>
        <p:sp>
          <p:nvSpPr>
            <p:cNvPr id="200" name="M. Ostrołęka"/>
            <p:cNvSpPr txBox="1"/>
            <p:nvPr/>
          </p:nvSpPr>
          <p:spPr>
            <a:xfrm>
              <a:off x="11600935" y="2428256"/>
              <a:ext cx="1065487" cy="14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b="1" cap="none" spc="0" dirty="0" smtClean="0">
                  <a:ln>
                    <a:noFill/>
                  </a:ln>
                  <a:effectLst/>
                </a:rPr>
                <a:t>Ostrołęka</a:t>
              </a:r>
              <a:endParaRPr lang="pl-PL" sz="1600" b="1" cap="none" spc="0" dirty="0">
                <a:ln>
                  <a:noFill/>
                </a:ln>
                <a:effectLst/>
              </a:endParaRPr>
            </a:p>
          </p:txBody>
        </p:sp>
        <p:sp>
          <p:nvSpPr>
            <p:cNvPr id="205" name="Ostrowski"/>
            <p:cNvSpPr txBox="1"/>
            <p:nvPr/>
          </p:nvSpPr>
          <p:spPr>
            <a:xfrm>
              <a:off x="12169195" y="3058769"/>
              <a:ext cx="1065487" cy="14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600" b="1" dirty="0"/>
                <a:t>o</a:t>
              </a:r>
              <a:r>
                <a:rPr lang="pl-PL" sz="1600" b="1" cap="none" spc="0" dirty="0" smtClean="0">
                  <a:ln>
                    <a:noFill/>
                  </a:ln>
                  <a:effectLst/>
                </a:rPr>
                <a:t>strowski</a:t>
              </a:r>
              <a:endParaRPr lang="pl-PL" sz="1600" b="1" cap="none" spc="0" dirty="0">
                <a:ln>
                  <a:noFill/>
                </a:ln>
                <a:effectLst/>
              </a:endParaRPr>
            </a:p>
          </p:txBody>
        </p:sp>
        <p:sp>
          <p:nvSpPr>
            <p:cNvPr id="99" name="Prostokąt zaokrąglony 98"/>
            <p:cNvSpPr/>
            <p:nvPr/>
          </p:nvSpPr>
          <p:spPr>
            <a:xfrm>
              <a:off x="12501370" y="3245538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 smtClean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Prostokąt zaokrąglony 102"/>
            <p:cNvSpPr/>
            <p:nvPr/>
          </p:nvSpPr>
          <p:spPr>
            <a:xfrm>
              <a:off x="11450192" y="1611119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 smtClean="0">
                  <a:solidFill>
                    <a:schemeClr val="tx1"/>
                  </a:solidFill>
                </a:rPr>
                <a:t>2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Prostokąt zaokrąglony 103"/>
            <p:cNvSpPr/>
            <p:nvPr/>
          </p:nvSpPr>
          <p:spPr>
            <a:xfrm>
              <a:off x="10819501" y="1769749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 smtClean="0">
                  <a:solidFill>
                    <a:schemeClr val="tx1"/>
                  </a:solidFill>
                </a:rPr>
                <a:t>2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4" name="Prostokąt zaokrąglony 113"/>
            <p:cNvSpPr/>
            <p:nvPr/>
          </p:nvSpPr>
          <p:spPr>
            <a:xfrm>
              <a:off x="11886195" y="3265719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6" name="Prostokąt zaokrąglony 115"/>
            <p:cNvSpPr/>
            <p:nvPr/>
          </p:nvSpPr>
          <p:spPr>
            <a:xfrm>
              <a:off x="12158612" y="2620329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6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29" name="Prostokąt zaokrąglony 128"/>
            <p:cNvSpPr/>
            <p:nvPr/>
          </p:nvSpPr>
          <p:spPr>
            <a:xfrm>
              <a:off x="11033911" y="1771599"/>
              <a:ext cx="214410" cy="228670"/>
            </a:xfrm>
            <a:prstGeom prst="roundRect">
              <a:avLst/>
            </a:prstGeom>
            <a:solidFill>
              <a:srgbClr val="969594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 smtClean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0" name="Prostokąt zaokrąglony 129"/>
            <p:cNvSpPr/>
            <p:nvPr/>
          </p:nvSpPr>
          <p:spPr>
            <a:xfrm>
              <a:off x="11664602" y="1611119"/>
              <a:ext cx="214410" cy="228670"/>
            </a:xfrm>
            <a:prstGeom prst="roundRect">
              <a:avLst/>
            </a:prstGeom>
            <a:solidFill>
              <a:srgbClr val="969594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 smtClean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Prostokąt zaokrąglony 132"/>
            <p:cNvSpPr/>
            <p:nvPr/>
          </p:nvSpPr>
          <p:spPr>
            <a:xfrm>
              <a:off x="11673613" y="3493239"/>
              <a:ext cx="214410" cy="228670"/>
            </a:xfrm>
            <a:prstGeom prst="roundRect">
              <a:avLst/>
            </a:prstGeom>
            <a:solidFill>
              <a:srgbClr val="969594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 smtClean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59" name="Prostokąt zaokrąglony 158"/>
            <p:cNvSpPr/>
            <p:nvPr/>
          </p:nvSpPr>
          <p:spPr>
            <a:xfrm>
              <a:off x="11944202" y="2848999"/>
              <a:ext cx="214410" cy="228670"/>
            </a:xfrm>
            <a:prstGeom prst="roundRect">
              <a:avLst/>
            </a:prstGeom>
            <a:solidFill>
              <a:srgbClr val="969594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 smtClean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8" name="Prostokąt zaokrąglony 177"/>
            <p:cNvSpPr/>
            <p:nvPr/>
          </p:nvSpPr>
          <p:spPr>
            <a:xfrm>
              <a:off x="11942521" y="2620562"/>
              <a:ext cx="214410" cy="228670"/>
            </a:xfrm>
            <a:prstGeom prst="roundRect">
              <a:avLst/>
            </a:prstGeom>
            <a:solidFill>
              <a:srgbClr val="FFD833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8" name="Prostokąt zaokrąglony 187"/>
            <p:cNvSpPr/>
            <p:nvPr/>
          </p:nvSpPr>
          <p:spPr>
            <a:xfrm>
              <a:off x="12714619" y="3245538"/>
              <a:ext cx="214410" cy="228670"/>
            </a:xfrm>
            <a:prstGeom prst="roundRect">
              <a:avLst/>
            </a:prstGeom>
            <a:solidFill>
              <a:srgbClr val="969594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 smtClean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Prostokąt zaokrąglony 81"/>
            <p:cNvSpPr/>
            <p:nvPr/>
          </p:nvSpPr>
          <p:spPr>
            <a:xfrm>
              <a:off x="11291459" y="2634566"/>
              <a:ext cx="214410" cy="228670"/>
            </a:xfrm>
            <a:prstGeom prst="roundRect">
              <a:avLst/>
            </a:prstGeom>
            <a:solidFill>
              <a:srgbClr val="40ABE2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2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Prostokąt zaokrąglony 43"/>
            <p:cNvSpPr/>
            <p:nvPr/>
          </p:nvSpPr>
          <p:spPr>
            <a:xfrm>
              <a:off x="11879011" y="1611118"/>
              <a:ext cx="214410" cy="228670"/>
            </a:xfrm>
            <a:prstGeom prst="roundRect">
              <a:avLst/>
            </a:prstGeom>
            <a:solidFill>
              <a:srgbClr val="FF61FF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Prostokąt zaokrąglony 44"/>
            <p:cNvSpPr/>
            <p:nvPr/>
          </p:nvSpPr>
          <p:spPr>
            <a:xfrm>
              <a:off x="12156931" y="2849232"/>
              <a:ext cx="214410" cy="228670"/>
            </a:xfrm>
            <a:prstGeom prst="roundRect">
              <a:avLst/>
            </a:prstGeom>
            <a:solidFill>
              <a:srgbClr val="FF61FF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1</a:t>
              </a:r>
              <a:endParaRPr lang="pl-PL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Prostokąt zaokrąglony 45"/>
            <p:cNvSpPr/>
            <p:nvPr/>
          </p:nvSpPr>
          <p:spPr>
            <a:xfrm>
              <a:off x="11886195" y="3491815"/>
              <a:ext cx="214410" cy="228670"/>
            </a:xfrm>
            <a:prstGeom prst="roundRect">
              <a:avLst/>
            </a:prstGeom>
            <a:solidFill>
              <a:srgbClr val="FF61FF"/>
            </a:solidFill>
            <a:ln w="12700">
              <a:noFill/>
              <a:prstDash val="solid"/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8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5450" y="-438150"/>
            <a:ext cx="13106400" cy="10725150"/>
            <a:chOff x="0" y="0"/>
            <a:chExt cx="17475200" cy="14300200"/>
          </a:xfrm>
        </p:grpSpPr>
        <p:sp>
          <p:nvSpPr>
            <p:cNvPr id="3" name="AutoShape 3"/>
            <p:cNvSpPr/>
            <p:nvPr/>
          </p:nvSpPr>
          <p:spPr>
            <a:xfrm>
              <a:off x="8674100" y="0"/>
              <a:ext cx="76200" cy="14300200"/>
            </a:xfrm>
            <a:prstGeom prst="rect">
              <a:avLst/>
            </a:prstGeom>
            <a:solidFill>
              <a:srgbClr val="FFFBF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6934200"/>
              <a:ext cx="17475200" cy="76200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105987" y="-533400"/>
            <a:ext cx="5810250" cy="1078230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6" name="Group 6"/>
          <p:cNvGrpSpPr/>
          <p:nvPr/>
        </p:nvGrpSpPr>
        <p:grpSpPr>
          <a:xfrm>
            <a:off x="6307567" y="679354"/>
            <a:ext cx="4720367" cy="3734356"/>
            <a:chOff x="0" y="-536911"/>
            <a:chExt cx="6293822" cy="4979142"/>
          </a:xfrm>
        </p:grpSpPr>
        <p:sp>
          <p:nvSpPr>
            <p:cNvPr id="7" name="TextBox 7"/>
            <p:cNvSpPr txBox="1"/>
            <p:nvPr/>
          </p:nvSpPr>
          <p:spPr>
            <a:xfrm>
              <a:off x="0" y="-536911"/>
              <a:ext cx="6293822" cy="497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ANIMACJA LOKALNA</a:t>
              </a:r>
            </a:p>
            <a:p>
              <a:pPr>
                <a:lnSpc>
                  <a:spcPts val="4290"/>
                </a:lnSpc>
              </a:pPr>
              <a:endParaRPr lang="pl-PL" sz="3300" b="0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>
                <a:lnSpc>
                  <a:spcPct val="150000"/>
                </a:lnSpc>
              </a:pPr>
              <a:r>
                <a:rPr lang="pl-PL" b="1" spc="330" dirty="0" smtClean="0">
                  <a:solidFill>
                    <a:srgbClr val="FFFBF0"/>
                  </a:solidFill>
                  <a:latin typeface="Open Sans"/>
                </a:rPr>
                <a:t>- 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SPOTKANIA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DYSKUSJE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- INICJATYWY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PROMOCJA ES W ŚRODOWISKU LOKALNYM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PARTERSTWA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pl-PL" sz="1600" b="1" i="0" spc="330" dirty="0" smtClean="0">
                  <a:solidFill>
                    <a:srgbClr val="FFFBF0"/>
                  </a:solidFill>
                  <a:latin typeface="Open Sans"/>
                </a:rPr>
                <a:t>WSPÓŁPRACA</a:t>
              </a: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31518"/>
              <a:ext cx="6190077" cy="614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4541" y="256803"/>
            <a:ext cx="3540875" cy="1047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OWES – zadania</a:t>
            </a: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DO 2022  r. ŚRODKI Z UE:</a:t>
            </a: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- 1807 Wspartych wykluczonych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720 WSPARTYCH PES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687 miejsc pracy</a:t>
            </a:r>
            <a:endParaRPr lang="pl-PL" sz="2400" b="1" spc="330" dirty="0">
              <a:solidFill>
                <a:schemeClr val="tx2">
                  <a:lumMod val="75000"/>
                </a:schemeClr>
              </a:solidFill>
              <a:latin typeface="Open Sans"/>
            </a:endParaRPr>
          </a:p>
          <a:p>
            <a:pPr>
              <a:lnSpc>
                <a:spcPts val="4290"/>
              </a:lnSpc>
            </a:pPr>
            <a:r>
              <a:rPr lang="pl-PL" sz="2400" b="1" spc="33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</a:rPr>
              <a:t>ŚRODKI SAMORZĄDU WOJEWÓDZWA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WSPARCIE DLA 1500 OSÓB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WSPARCIE DLA 150 PES</a:t>
            </a:r>
          </a:p>
          <a:p>
            <a:pPr marL="342900" indent="-342900">
              <a:lnSpc>
                <a:spcPts val="4290"/>
              </a:lnSpc>
              <a:buFontTx/>
              <a:buChar char="-"/>
            </a:pPr>
            <a:r>
              <a:rPr lang="pl-PL" sz="2400" b="1" spc="33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ZAINICJOWANIE POWSTANIA 90 NOWYCH PES</a:t>
            </a:r>
          </a:p>
          <a:p>
            <a:pPr marL="342900" indent="-342900" algn="ctr">
              <a:lnSpc>
                <a:spcPts val="4290"/>
              </a:lnSpc>
              <a:buFontTx/>
              <a:buChar char="-"/>
            </a:pPr>
            <a:endParaRPr lang="pl-PL" sz="2400" b="1" spc="330" dirty="0">
              <a:solidFill>
                <a:schemeClr val="accent1">
                  <a:lumMod val="60000"/>
                  <a:lumOff val="40000"/>
                </a:schemeClr>
              </a:solidFill>
              <a:latin typeface="Open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27417" y="495300"/>
            <a:ext cx="5179583" cy="3875420"/>
            <a:chOff x="0" y="-28575"/>
            <a:chExt cx="6293822" cy="531605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6293822" cy="5316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DORADZTWO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F00"/>
                  </a:solidFill>
                  <a:latin typeface="Open Sans"/>
                </a:rPr>
                <a:t>OGÓLNE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 (ZAKŁADANIE PES,PS, PRZEPISY, SPRAWY URZĘDOWE, REJESTROWANIE DZIAŁALNOŚCI, PRZEKSZTAŁCANIE ITP)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endParaRPr lang="pl-PL" sz="1600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pl-PL" sz="1600" b="1" spc="330" dirty="0" smtClean="0">
                  <a:solidFill>
                    <a:srgbClr val="FFFF00"/>
                  </a:solidFill>
                  <a:latin typeface="Open Sans"/>
                </a:rPr>
                <a:t>SPECJALISTYCZNE</a:t>
              </a:r>
              <a:r>
                <a:rPr lang="pl-PL" sz="1600" b="1" spc="330" dirty="0" smtClean="0">
                  <a:solidFill>
                    <a:srgbClr val="FFFBF0"/>
                  </a:solidFill>
                  <a:latin typeface="Open Sans"/>
                </a:rPr>
                <a:t> (PRAWNE, KSIĘGOWE, PODATKOWE, MENADŻERSKIE, MARKETINGOWE, FINANSOWE)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533654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49608" y="5309281"/>
            <a:ext cx="4798176" cy="4696157"/>
            <a:chOff x="0" y="-28575"/>
            <a:chExt cx="6397567" cy="6261542"/>
          </a:xfrm>
        </p:grpSpPr>
        <p:sp>
          <p:nvSpPr>
            <p:cNvPr id="14" name="TextBox 14"/>
            <p:cNvSpPr txBox="1"/>
            <p:nvPr/>
          </p:nvSpPr>
          <p:spPr>
            <a:xfrm>
              <a:off x="103745" y="-28575"/>
              <a:ext cx="6293822" cy="6261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DOTACJE NA MIEJSCA PRACY</a:t>
              </a:r>
            </a:p>
            <a:p>
              <a:pPr>
                <a:lnSpc>
                  <a:spcPts val="4290"/>
                </a:lnSpc>
              </a:pPr>
              <a:endParaRPr lang="pl-PL" sz="3300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buFontTx/>
                <a:buChar char="-"/>
              </a:pPr>
              <a:r>
                <a:rPr lang="pl-PL" b="1" i="0" spc="330" dirty="0" smtClean="0">
                  <a:solidFill>
                    <a:srgbClr val="FFFBF0"/>
                  </a:solidFill>
                  <a:latin typeface="Open Sans"/>
                </a:rPr>
                <a:t>DLA OSÓB ZAGROŻONYCH WYKLUCZENIEM SPOŁECZNYM</a:t>
              </a:r>
            </a:p>
            <a:p>
              <a:endParaRPr lang="pl-PL" b="1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buFontTx/>
                <a:buChar char="-"/>
              </a:pPr>
              <a:r>
                <a:rPr lang="pl-PL" b="1" spc="330" dirty="0" smtClean="0">
                  <a:solidFill>
                    <a:srgbClr val="FFFBF0"/>
                  </a:solidFill>
                  <a:latin typeface="Open Sans"/>
                </a:rPr>
                <a:t>WSPARCIE POMOSTOWE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endParaRPr lang="pl-PL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endParaRPr lang="pl-PL" b="1" spc="330" dirty="0" smtClean="0">
                <a:solidFill>
                  <a:srgbClr val="FFFBF0"/>
                </a:solidFill>
                <a:latin typeface="Open Sans"/>
              </a:endParaRPr>
            </a:p>
            <a:p>
              <a:pPr marL="285750" indent="-285750" algn="ctr">
                <a:lnSpc>
                  <a:spcPts val="4290"/>
                </a:lnSpc>
                <a:buFontTx/>
                <a:buChar char="-"/>
              </a:pPr>
              <a:endParaRPr lang="pl-PL" b="0" i="0" spc="330" dirty="0" smtClean="0">
                <a:solidFill>
                  <a:srgbClr val="FFFBF0"/>
                </a:solidFill>
                <a:latin typeface="Open Sans"/>
              </a:endParaRPr>
            </a:p>
            <a:p>
              <a:pPr algn="ctr">
                <a:lnSpc>
                  <a:spcPts val="4290"/>
                </a:lnSpc>
              </a:pP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986533"/>
              <a:ext cx="6190077" cy="483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07567" y="5280635"/>
            <a:ext cx="4739417" cy="3825265"/>
            <a:chOff x="0" y="-377131"/>
            <a:chExt cx="6319222" cy="5100357"/>
          </a:xfrm>
        </p:grpSpPr>
        <p:sp>
          <p:nvSpPr>
            <p:cNvPr id="17" name="TextBox 17"/>
            <p:cNvSpPr txBox="1"/>
            <p:nvPr/>
          </p:nvSpPr>
          <p:spPr>
            <a:xfrm>
              <a:off x="25400" y="-377131"/>
              <a:ext cx="6293822" cy="697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pl-PL" sz="3300" spc="330" dirty="0" smtClean="0">
                  <a:solidFill>
                    <a:srgbClr val="FFFBF0"/>
                  </a:solidFill>
                  <a:latin typeface="Open Sans"/>
                </a:rPr>
                <a:t>SZKOLENIA</a:t>
              </a:r>
              <a:endParaRPr lang="en-US" sz="3300" b="0" i="0" spc="330" dirty="0">
                <a:solidFill>
                  <a:srgbClr val="FFFBF0"/>
                </a:solidFill>
                <a:latin typeface="Ope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440273"/>
              <a:ext cx="6190077" cy="3282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i="0" spc="21" dirty="0" smtClean="0">
                  <a:solidFill>
                    <a:srgbClr val="FFFBF0"/>
                  </a:solidFill>
                  <a:latin typeface="Open Sans"/>
                </a:rPr>
                <a:t>BIZNESPLANY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POWOŁYWANIE PES,PS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i="0" spc="21" dirty="0" smtClean="0">
                  <a:solidFill>
                    <a:srgbClr val="FFFBF0"/>
                  </a:solidFill>
                  <a:latin typeface="Open Sans"/>
                </a:rPr>
                <a:t>ZARZĄDZANIE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PRAWNE</a:t>
              </a: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FINANSOWE</a:t>
              </a:r>
              <a:endParaRPr lang="pl-PL" sz="2100" b="1" i="0" spc="21" dirty="0" smtClean="0">
                <a:solidFill>
                  <a:srgbClr val="FFFBF0"/>
                </a:solidFill>
                <a:latin typeface="Open Sans"/>
              </a:endParaRPr>
            </a:p>
            <a:p>
              <a:pPr marL="342900" indent="-342900">
                <a:lnSpc>
                  <a:spcPts val="3150"/>
                </a:lnSpc>
                <a:buFontTx/>
                <a:buChar char="-"/>
              </a:pPr>
              <a:r>
                <a:rPr lang="pl-PL" sz="2100" b="1" spc="21" dirty="0" smtClean="0">
                  <a:solidFill>
                    <a:srgbClr val="FFFBF0"/>
                  </a:solidFill>
                  <a:latin typeface="Open Sans"/>
                </a:rPr>
                <a:t>KOMPETENCJE SPOŁECZNE</a:t>
              </a:r>
              <a:endParaRPr lang="en-US" sz="2100" b="1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27417" y="8067468"/>
            <a:ext cx="4720367" cy="1209295"/>
            <a:chOff x="0" y="-28575"/>
            <a:chExt cx="6293822" cy="161239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6293822" cy="69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80774"/>
              <a:ext cx="6190077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endParaRPr lang="en-US" sz="2100" b="0" i="0" spc="21" dirty="0">
                <a:solidFill>
                  <a:srgbClr val="FFFBF0"/>
                </a:solidFill>
                <a:latin typeface="Open Sans"/>
              </a:endParaRPr>
            </a:p>
          </p:txBody>
        </p:sp>
      </p:grpSp>
      <p:sp>
        <p:nvSpPr>
          <p:cNvPr id="22" name="Elipsa 21"/>
          <p:cNvSpPr/>
          <p:nvPr/>
        </p:nvSpPr>
        <p:spPr>
          <a:xfrm>
            <a:off x="3502775" y="679354"/>
            <a:ext cx="2133600" cy="14483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 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3468616" y="4585082"/>
            <a:ext cx="2133600" cy="14483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8,1 </a:t>
            </a:r>
            <a:r>
              <a:rPr lang="pl-PL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MLN ZŁ</a:t>
            </a:r>
            <a:endParaRPr lang="pl-PL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14197</TotalTime>
  <Words>345</Words>
  <Application>Microsoft Office PowerPoint</Application>
  <PresentationFormat>Niestandardowy</PresentationFormat>
  <Paragraphs>187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Open Sans</vt:lpstr>
      <vt:lpstr>Calibri Light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Wydział Ekonomii Społecznej</dc:title>
  <dc:creator>Aneta Sempka</dc:creator>
  <cp:lastModifiedBy>Krzysztof Pilecki</cp:lastModifiedBy>
  <cp:revision>153</cp:revision>
  <dcterms:created xsi:type="dcterms:W3CDTF">2006-08-16T00:00:00Z</dcterms:created>
  <dcterms:modified xsi:type="dcterms:W3CDTF">2019-12-06T10:18:31Z</dcterms:modified>
  <dc:identifier>DADXYAq4zoI</dc:identifier>
</cp:coreProperties>
</file>