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5" r:id="rId1"/>
  </p:sldMasterIdLst>
  <p:sldIdLst>
    <p:sldId id="256" r:id="rId2"/>
    <p:sldId id="324" r:id="rId3"/>
    <p:sldId id="325" r:id="rId4"/>
    <p:sldId id="259" r:id="rId5"/>
    <p:sldId id="326" r:id="rId6"/>
    <p:sldId id="331" r:id="rId7"/>
    <p:sldId id="333" r:id="rId8"/>
    <p:sldId id="323" r:id="rId9"/>
    <p:sldId id="334" r:id="rId10"/>
    <p:sldId id="335" r:id="rId11"/>
    <p:sldId id="336" r:id="rId12"/>
    <p:sldId id="338" r:id="rId13"/>
    <p:sldId id="337" r:id="rId14"/>
    <p:sldId id="339" r:id="rId15"/>
    <p:sldId id="340" r:id="rId16"/>
    <p:sldId id="341" r:id="rId17"/>
    <p:sldId id="342" r:id="rId18"/>
    <p:sldId id="343" r:id="rId19"/>
    <p:sldId id="332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3" d="100"/>
          <a:sy n="93" d="100"/>
        </p:scale>
        <p:origin x="-12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zemysław Kozak" userId="1ff2c0a2d71f804d" providerId="LiveId" clId="{376920ED-3131-408A-A921-FDF09BAC5000}"/>
    <pc:docChg chg="undo custSel addSld delSld modSld sldOrd">
      <pc:chgData name="Przemysław Kozak" userId="1ff2c0a2d71f804d" providerId="LiveId" clId="{376920ED-3131-408A-A921-FDF09BAC5000}" dt="2020-10-29T22:00:52.683" v="990" actId="20577"/>
      <pc:docMkLst>
        <pc:docMk/>
      </pc:docMkLst>
      <pc:sldChg chg="modSp mod">
        <pc:chgData name="Przemysław Kozak" userId="1ff2c0a2d71f804d" providerId="LiveId" clId="{376920ED-3131-408A-A921-FDF09BAC5000}" dt="2020-10-29T20:37:32.084" v="27" actId="20577"/>
        <pc:sldMkLst>
          <pc:docMk/>
          <pc:sldMk cId="2187327726" sldId="256"/>
        </pc:sldMkLst>
        <pc:spChg chg="mod">
          <ac:chgData name="Przemysław Kozak" userId="1ff2c0a2d71f804d" providerId="LiveId" clId="{376920ED-3131-408A-A921-FDF09BAC5000}" dt="2020-10-29T20:37:32.084" v="27" actId="20577"/>
          <ac:spMkLst>
            <pc:docMk/>
            <pc:sldMk cId="2187327726" sldId="256"/>
            <ac:spMk id="3" creationId="{166A5798-D582-4ECD-9319-C0E621A7DED8}"/>
          </ac:spMkLst>
        </pc:spChg>
      </pc:sldChg>
      <pc:sldChg chg="del">
        <pc:chgData name="Przemysław Kozak" userId="1ff2c0a2d71f804d" providerId="LiveId" clId="{376920ED-3131-408A-A921-FDF09BAC5000}" dt="2020-10-29T20:38:15.583" v="28" actId="47"/>
        <pc:sldMkLst>
          <pc:docMk/>
          <pc:sldMk cId="1566999004" sldId="260"/>
        </pc:sldMkLst>
      </pc:sldChg>
      <pc:sldChg chg="del">
        <pc:chgData name="Przemysław Kozak" userId="1ff2c0a2d71f804d" providerId="LiveId" clId="{376920ED-3131-408A-A921-FDF09BAC5000}" dt="2020-10-29T20:38:15.583" v="28" actId="47"/>
        <pc:sldMkLst>
          <pc:docMk/>
          <pc:sldMk cId="4238749156" sldId="261"/>
        </pc:sldMkLst>
      </pc:sldChg>
      <pc:sldChg chg="del">
        <pc:chgData name="Przemysław Kozak" userId="1ff2c0a2d71f804d" providerId="LiveId" clId="{376920ED-3131-408A-A921-FDF09BAC5000}" dt="2020-10-29T20:38:15.583" v="28" actId="47"/>
        <pc:sldMkLst>
          <pc:docMk/>
          <pc:sldMk cId="3130775954" sldId="262"/>
        </pc:sldMkLst>
      </pc:sldChg>
      <pc:sldChg chg="del">
        <pc:chgData name="Przemysław Kozak" userId="1ff2c0a2d71f804d" providerId="LiveId" clId="{376920ED-3131-408A-A921-FDF09BAC5000}" dt="2020-10-29T20:59:49.703" v="47" actId="47"/>
        <pc:sldMkLst>
          <pc:docMk/>
          <pc:sldMk cId="3097495101" sldId="263"/>
        </pc:sldMkLst>
      </pc:sldChg>
      <pc:sldChg chg="del">
        <pc:chgData name="Przemysław Kozak" userId="1ff2c0a2d71f804d" providerId="LiveId" clId="{376920ED-3131-408A-A921-FDF09BAC5000}" dt="2020-10-29T20:59:49.703" v="47" actId="47"/>
        <pc:sldMkLst>
          <pc:docMk/>
          <pc:sldMk cId="3359791310" sldId="264"/>
        </pc:sldMkLst>
      </pc:sldChg>
      <pc:sldChg chg="del">
        <pc:chgData name="Przemysław Kozak" userId="1ff2c0a2d71f804d" providerId="LiveId" clId="{376920ED-3131-408A-A921-FDF09BAC5000}" dt="2020-10-29T20:59:49.703" v="47" actId="47"/>
        <pc:sldMkLst>
          <pc:docMk/>
          <pc:sldMk cId="2171386950" sldId="266"/>
        </pc:sldMkLst>
      </pc:sldChg>
      <pc:sldChg chg="del">
        <pc:chgData name="Przemysław Kozak" userId="1ff2c0a2d71f804d" providerId="LiveId" clId="{376920ED-3131-408A-A921-FDF09BAC5000}" dt="2020-10-29T20:59:49.703" v="47" actId="47"/>
        <pc:sldMkLst>
          <pc:docMk/>
          <pc:sldMk cId="3674105662" sldId="267"/>
        </pc:sldMkLst>
      </pc:sldChg>
      <pc:sldChg chg="del">
        <pc:chgData name="Przemysław Kozak" userId="1ff2c0a2d71f804d" providerId="LiveId" clId="{376920ED-3131-408A-A921-FDF09BAC5000}" dt="2020-10-29T20:59:49.703" v="47" actId="47"/>
        <pc:sldMkLst>
          <pc:docMk/>
          <pc:sldMk cId="3634004393" sldId="268"/>
        </pc:sldMkLst>
      </pc:sldChg>
      <pc:sldChg chg="del">
        <pc:chgData name="Przemysław Kozak" userId="1ff2c0a2d71f804d" providerId="LiveId" clId="{376920ED-3131-408A-A921-FDF09BAC5000}" dt="2020-10-29T21:07:07.649" v="98" actId="47"/>
        <pc:sldMkLst>
          <pc:docMk/>
          <pc:sldMk cId="3171421408" sldId="269"/>
        </pc:sldMkLst>
      </pc:sldChg>
      <pc:sldChg chg="del">
        <pc:chgData name="Przemysław Kozak" userId="1ff2c0a2d71f804d" providerId="LiveId" clId="{376920ED-3131-408A-A921-FDF09BAC5000}" dt="2020-10-29T21:07:07.649" v="98" actId="47"/>
        <pc:sldMkLst>
          <pc:docMk/>
          <pc:sldMk cId="3204618409" sldId="270"/>
        </pc:sldMkLst>
      </pc:sldChg>
      <pc:sldChg chg="del">
        <pc:chgData name="Przemysław Kozak" userId="1ff2c0a2d71f804d" providerId="LiveId" clId="{376920ED-3131-408A-A921-FDF09BAC5000}" dt="2020-10-29T21:07:07.649" v="98" actId="47"/>
        <pc:sldMkLst>
          <pc:docMk/>
          <pc:sldMk cId="1810903563" sldId="271"/>
        </pc:sldMkLst>
      </pc:sldChg>
      <pc:sldChg chg="del">
        <pc:chgData name="Przemysław Kozak" userId="1ff2c0a2d71f804d" providerId="LiveId" clId="{376920ED-3131-408A-A921-FDF09BAC5000}" dt="2020-10-29T20:59:55.523" v="48" actId="47"/>
        <pc:sldMkLst>
          <pc:docMk/>
          <pc:sldMk cId="1328463800" sldId="272"/>
        </pc:sldMkLst>
      </pc:sldChg>
      <pc:sldChg chg="del">
        <pc:chgData name="Przemysław Kozak" userId="1ff2c0a2d71f804d" providerId="LiveId" clId="{376920ED-3131-408A-A921-FDF09BAC5000}" dt="2020-10-29T21:07:07.649" v="98" actId="47"/>
        <pc:sldMkLst>
          <pc:docMk/>
          <pc:sldMk cId="2412683351" sldId="273"/>
        </pc:sldMkLst>
      </pc:sldChg>
      <pc:sldChg chg="del">
        <pc:chgData name="Przemysław Kozak" userId="1ff2c0a2d71f804d" providerId="LiveId" clId="{376920ED-3131-408A-A921-FDF09BAC5000}" dt="2020-10-29T20:59:49.703" v="47" actId="47"/>
        <pc:sldMkLst>
          <pc:docMk/>
          <pc:sldMk cId="4152823024" sldId="274"/>
        </pc:sldMkLst>
      </pc:sldChg>
      <pc:sldChg chg="del">
        <pc:chgData name="Przemysław Kozak" userId="1ff2c0a2d71f804d" providerId="LiveId" clId="{376920ED-3131-408A-A921-FDF09BAC5000}" dt="2020-10-29T21:07:29.633" v="99" actId="47"/>
        <pc:sldMkLst>
          <pc:docMk/>
          <pc:sldMk cId="1024036955" sldId="275"/>
        </pc:sldMkLst>
      </pc:sldChg>
      <pc:sldChg chg="del">
        <pc:chgData name="Przemysław Kozak" userId="1ff2c0a2d71f804d" providerId="LiveId" clId="{376920ED-3131-408A-A921-FDF09BAC5000}" dt="2020-10-29T21:07:29.633" v="99" actId="47"/>
        <pc:sldMkLst>
          <pc:docMk/>
          <pc:sldMk cId="3744114104" sldId="276"/>
        </pc:sldMkLst>
      </pc:sldChg>
      <pc:sldChg chg="del">
        <pc:chgData name="Przemysław Kozak" userId="1ff2c0a2d71f804d" providerId="LiveId" clId="{376920ED-3131-408A-A921-FDF09BAC5000}" dt="2020-10-29T21:07:29.633" v="99" actId="47"/>
        <pc:sldMkLst>
          <pc:docMk/>
          <pc:sldMk cId="3065461406" sldId="277"/>
        </pc:sldMkLst>
      </pc:sldChg>
      <pc:sldChg chg="del">
        <pc:chgData name="Przemysław Kozak" userId="1ff2c0a2d71f804d" providerId="LiveId" clId="{376920ED-3131-408A-A921-FDF09BAC5000}" dt="2020-10-29T21:07:29.633" v="99" actId="47"/>
        <pc:sldMkLst>
          <pc:docMk/>
          <pc:sldMk cId="3181513680" sldId="278"/>
        </pc:sldMkLst>
      </pc:sldChg>
      <pc:sldChg chg="del">
        <pc:chgData name="Przemysław Kozak" userId="1ff2c0a2d71f804d" providerId="LiveId" clId="{376920ED-3131-408A-A921-FDF09BAC5000}" dt="2020-10-29T21:07:29.633" v="99" actId="47"/>
        <pc:sldMkLst>
          <pc:docMk/>
          <pc:sldMk cId="468969205" sldId="279"/>
        </pc:sldMkLst>
      </pc:sldChg>
      <pc:sldChg chg="del">
        <pc:chgData name="Przemysław Kozak" userId="1ff2c0a2d71f804d" providerId="LiveId" clId="{376920ED-3131-408A-A921-FDF09BAC5000}" dt="2020-10-29T21:07:43.033" v="100" actId="47"/>
        <pc:sldMkLst>
          <pc:docMk/>
          <pc:sldMk cId="1912411017" sldId="280"/>
        </pc:sldMkLst>
      </pc:sldChg>
      <pc:sldChg chg="modSp mod">
        <pc:chgData name="Przemysław Kozak" userId="1ff2c0a2d71f804d" providerId="LiveId" clId="{376920ED-3131-408A-A921-FDF09BAC5000}" dt="2020-10-29T21:21:03.974" v="102" actId="20577"/>
        <pc:sldMkLst>
          <pc:docMk/>
          <pc:sldMk cId="3875935938" sldId="324"/>
        </pc:sldMkLst>
        <pc:spChg chg="mod">
          <ac:chgData name="Przemysław Kozak" userId="1ff2c0a2d71f804d" providerId="LiveId" clId="{376920ED-3131-408A-A921-FDF09BAC5000}" dt="2020-10-29T20:38:20.038" v="29" actId="207"/>
          <ac:spMkLst>
            <pc:docMk/>
            <pc:sldMk cId="3875935938" sldId="324"/>
            <ac:spMk id="2" creationId="{40E02A72-6E9C-4696-B55B-2D8F0DE9E77F}"/>
          </ac:spMkLst>
        </pc:spChg>
        <pc:spChg chg="mod">
          <ac:chgData name="Przemysław Kozak" userId="1ff2c0a2d71f804d" providerId="LiveId" clId="{376920ED-3131-408A-A921-FDF09BAC5000}" dt="2020-10-29T21:21:03.974" v="102" actId="20577"/>
          <ac:spMkLst>
            <pc:docMk/>
            <pc:sldMk cId="3875935938" sldId="324"/>
            <ac:spMk id="3" creationId="{A041040B-A902-400A-A3A1-8F502C864727}"/>
          </ac:spMkLst>
        </pc:spChg>
      </pc:sldChg>
      <pc:sldChg chg="del">
        <pc:chgData name="Przemysław Kozak" userId="1ff2c0a2d71f804d" providerId="LiveId" clId="{376920ED-3131-408A-A921-FDF09BAC5000}" dt="2020-10-29T21:59:47.242" v="937" actId="47"/>
        <pc:sldMkLst>
          <pc:docMk/>
          <pc:sldMk cId="2619331534" sldId="327"/>
        </pc:sldMkLst>
      </pc:sldChg>
      <pc:sldChg chg="del">
        <pc:chgData name="Przemysław Kozak" userId="1ff2c0a2d71f804d" providerId="LiveId" clId="{376920ED-3131-408A-A921-FDF09BAC5000}" dt="2020-10-29T21:59:51.708" v="938" actId="47"/>
        <pc:sldMkLst>
          <pc:docMk/>
          <pc:sldMk cId="2001178405" sldId="328"/>
        </pc:sldMkLst>
      </pc:sldChg>
      <pc:sldChg chg="del">
        <pc:chgData name="Przemysław Kozak" userId="1ff2c0a2d71f804d" providerId="LiveId" clId="{376920ED-3131-408A-A921-FDF09BAC5000}" dt="2020-10-29T21:07:58.963" v="101" actId="47"/>
        <pc:sldMkLst>
          <pc:docMk/>
          <pc:sldMk cId="2230528178" sldId="329"/>
        </pc:sldMkLst>
      </pc:sldChg>
      <pc:sldChg chg="del">
        <pc:chgData name="Przemysław Kozak" userId="1ff2c0a2d71f804d" providerId="LiveId" clId="{376920ED-3131-408A-A921-FDF09BAC5000}" dt="2020-10-29T21:07:58.963" v="101" actId="47"/>
        <pc:sldMkLst>
          <pc:docMk/>
          <pc:sldMk cId="2712451166" sldId="330"/>
        </pc:sldMkLst>
      </pc:sldChg>
      <pc:sldChg chg="modSp mod ord">
        <pc:chgData name="Przemysław Kozak" userId="1ff2c0a2d71f804d" providerId="LiveId" clId="{376920ED-3131-408A-A921-FDF09BAC5000}" dt="2020-10-29T20:51:25.909" v="46" actId="20577"/>
        <pc:sldMkLst>
          <pc:docMk/>
          <pc:sldMk cId="1436851881" sldId="331"/>
        </pc:sldMkLst>
        <pc:spChg chg="mod">
          <ac:chgData name="Przemysław Kozak" userId="1ff2c0a2d71f804d" providerId="LiveId" clId="{376920ED-3131-408A-A921-FDF09BAC5000}" dt="2020-10-29T20:51:25.909" v="46" actId="20577"/>
          <ac:spMkLst>
            <pc:docMk/>
            <pc:sldMk cId="1436851881" sldId="331"/>
            <ac:spMk id="2" creationId="{0F88BD58-08F4-47BB-843E-791FA49400CE}"/>
          </ac:spMkLst>
        </pc:spChg>
      </pc:sldChg>
      <pc:sldChg chg="addSp delSp modSp new mod">
        <pc:chgData name="Przemysław Kozak" userId="1ff2c0a2d71f804d" providerId="LiveId" clId="{376920ED-3131-408A-A921-FDF09BAC5000}" dt="2020-10-29T21:04:48.641" v="97" actId="27636"/>
        <pc:sldMkLst>
          <pc:docMk/>
          <pc:sldMk cId="4021556481" sldId="333"/>
        </pc:sldMkLst>
        <pc:spChg chg="mod">
          <ac:chgData name="Przemysław Kozak" userId="1ff2c0a2d71f804d" providerId="LiveId" clId="{376920ED-3131-408A-A921-FDF09BAC5000}" dt="2020-10-29T21:04:48.641" v="97" actId="27636"/>
          <ac:spMkLst>
            <pc:docMk/>
            <pc:sldMk cId="4021556481" sldId="333"/>
            <ac:spMk id="2" creationId="{18B1C26E-428D-40A7-B1EE-585A7727FAB0}"/>
          </ac:spMkLst>
        </pc:spChg>
        <pc:spChg chg="del">
          <ac:chgData name="Przemysław Kozak" userId="1ff2c0a2d71f804d" providerId="LiveId" clId="{376920ED-3131-408A-A921-FDF09BAC5000}" dt="2020-10-29T21:03:51.667" v="79"/>
          <ac:spMkLst>
            <pc:docMk/>
            <pc:sldMk cId="4021556481" sldId="333"/>
            <ac:spMk id="3" creationId="{EE975E20-7FFC-4166-80DD-06900E2090F8}"/>
          </ac:spMkLst>
        </pc:spChg>
        <pc:graphicFrameChg chg="add mod modGraphic">
          <ac:chgData name="Przemysław Kozak" userId="1ff2c0a2d71f804d" providerId="LiveId" clId="{376920ED-3131-408A-A921-FDF09BAC5000}" dt="2020-10-29T21:04:28.333" v="94" actId="255"/>
          <ac:graphicFrameMkLst>
            <pc:docMk/>
            <pc:sldMk cId="4021556481" sldId="333"/>
            <ac:graphicFrameMk id="4" creationId="{A6B110CB-6DD7-4295-B635-F7270E16F980}"/>
          </ac:graphicFrameMkLst>
        </pc:graphicFrameChg>
      </pc:sldChg>
      <pc:sldChg chg="addSp delSp modSp new mod">
        <pc:chgData name="Przemysław Kozak" userId="1ff2c0a2d71f804d" providerId="LiveId" clId="{376920ED-3131-408A-A921-FDF09BAC5000}" dt="2020-10-29T21:29:22.753" v="124" actId="20577"/>
        <pc:sldMkLst>
          <pc:docMk/>
          <pc:sldMk cId="1466315133" sldId="334"/>
        </pc:sldMkLst>
        <pc:spChg chg="mod">
          <ac:chgData name="Przemysław Kozak" userId="1ff2c0a2d71f804d" providerId="LiveId" clId="{376920ED-3131-408A-A921-FDF09BAC5000}" dt="2020-10-29T21:29:22.753" v="124" actId="20577"/>
          <ac:spMkLst>
            <pc:docMk/>
            <pc:sldMk cId="1466315133" sldId="334"/>
            <ac:spMk id="2" creationId="{5BF32452-9DCB-4205-8542-FDECA1CC1200}"/>
          </ac:spMkLst>
        </pc:spChg>
        <pc:spChg chg="add del">
          <ac:chgData name="Przemysław Kozak" userId="1ff2c0a2d71f804d" providerId="LiveId" clId="{376920ED-3131-408A-A921-FDF09BAC5000}" dt="2020-10-29T21:28:33.505" v="110"/>
          <ac:spMkLst>
            <pc:docMk/>
            <pc:sldMk cId="1466315133" sldId="334"/>
            <ac:spMk id="3" creationId="{9577E9A3-B560-4BE5-A99D-1673B156595E}"/>
          </ac:spMkLst>
        </pc:spChg>
        <pc:spChg chg="add del">
          <ac:chgData name="Przemysław Kozak" userId="1ff2c0a2d71f804d" providerId="LiveId" clId="{376920ED-3131-408A-A921-FDF09BAC5000}" dt="2020-10-29T21:28:28.129" v="109"/>
          <ac:spMkLst>
            <pc:docMk/>
            <pc:sldMk cId="1466315133" sldId="334"/>
            <ac:spMk id="6" creationId="{BE7A0860-E203-4486-AB54-D070E84E96B1}"/>
          </ac:spMkLst>
        </pc:spChg>
        <pc:graphicFrameChg chg="add del mod">
          <ac:chgData name="Przemysław Kozak" userId="1ff2c0a2d71f804d" providerId="LiveId" clId="{376920ED-3131-408A-A921-FDF09BAC5000}" dt="2020-10-29T21:28:28.129" v="109"/>
          <ac:graphicFrameMkLst>
            <pc:docMk/>
            <pc:sldMk cId="1466315133" sldId="334"/>
            <ac:graphicFrameMk id="5" creationId="{8525CF59-9320-4487-A1D9-069F77A9989D}"/>
          </ac:graphicFrameMkLst>
        </pc:graphicFrameChg>
        <pc:picChg chg="add del mod">
          <ac:chgData name="Przemysław Kozak" userId="1ff2c0a2d71f804d" providerId="LiveId" clId="{376920ED-3131-408A-A921-FDF09BAC5000}" dt="2020-10-29T21:28:15.528" v="107"/>
          <ac:picMkLst>
            <pc:docMk/>
            <pc:sldMk cId="1466315133" sldId="334"/>
            <ac:picMk id="4" creationId="{708BEC65-7E18-4252-B819-F113CE4C0B20}"/>
          </ac:picMkLst>
        </pc:picChg>
        <pc:picChg chg="add mod">
          <ac:chgData name="Przemysław Kozak" userId="1ff2c0a2d71f804d" providerId="LiveId" clId="{376920ED-3131-408A-A921-FDF09BAC5000}" dt="2020-10-29T21:28:54.626" v="112" actId="14100"/>
          <ac:picMkLst>
            <pc:docMk/>
            <pc:sldMk cId="1466315133" sldId="334"/>
            <ac:picMk id="7" creationId="{316962AE-524B-4F33-90C0-03C609B178C7}"/>
          </ac:picMkLst>
        </pc:picChg>
      </pc:sldChg>
      <pc:sldChg chg="addSp delSp modSp new mod">
        <pc:chgData name="Przemysław Kozak" userId="1ff2c0a2d71f804d" providerId="LiveId" clId="{376920ED-3131-408A-A921-FDF09BAC5000}" dt="2020-10-29T21:37:27.267" v="151" actId="14100"/>
        <pc:sldMkLst>
          <pc:docMk/>
          <pc:sldMk cId="3424795984" sldId="335"/>
        </pc:sldMkLst>
        <pc:spChg chg="mod">
          <ac:chgData name="Przemysław Kozak" userId="1ff2c0a2d71f804d" providerId="LiveId" clId="{376920ED-3131-408A-A921-FDF09BAC5000}" dt="2020-10-29T21:37:17.615" v="149" actId="20577"/>
          <ac:spMkLst>
            <pc:docMk/>
            <pc:sldMk cId="3424795984" sldId="335"/>
            <ac:spMk id="2" creationId="{F5CBACAA-E3B1-4E8C-A17A-08EBF5058AC5}"/>
          </ac:spMkLst>
        </pc:spChg>
        <pc:spChg chg="del">
          <ac:chgData name="Przemysław Kozak" userId="1ff2c0a2d71f804d" providerId="LiveId" clId="{376920ED-3131-408A-A921-FDF09BAC5000}" dt="2020-10-29T21:36:25.263" v="126"/>
          <ac:spMkLst>
            <pc:docMk/>
            <pc:sldMk cId="3424795984" sldId="335"/>
            <ac:spMk id="3" creationId="{E655EE00-6686-480A-A599-D5C11EE3C761}"/>
          </ac:spMkLst>
        </pc:spChg>
        <pc:picChg chg="add mod">
          <ac:chgData name="Przemysław Kozak" userId="1ff2c0a2d71f804d" providerId="LiveId" clId="{376920ED-3131-408A-A921-FDF09BAC5000}" dt="2020-10-29T21:37:27.267" v="151" actId="14100"/>
          <ac:picMkLst>
            <pc:docMk/>
            <pc:sldMk cId="3424795984" sldId="335"/>
            <ac:picMk id="4" creationId="{6471BB14-3E0C-4759-A331-BBAF68BD15FD}"/>
          </ac:picMkLst>
        </pc:picChg>
      </pc:sldChg>
      <pc:sldChg chg="modSp new mod ord">
        <pc:chgData name="Przemysław Kozak" userId="1ff2c0a2d71f804d" providerId="LiveId" clId="{376920ED-3131-408A-A921-FDF09BAC5000}" dt="2020-10-29T21:47:38.185" v="195"/>
        <pc:sldMkLst>
          <pc:docMk/>
          <pc:sldMk cId="3188221858" sldId="336"/>
        </pc:sldMkLst>
        <pc:spChg chg="mod">
          <ac:chgData name="Przemysław Kozak" userId="1ff2c0a2d71f804d" providerId="LiveId" clId="{376920ED-3131-408A-A921-FDF09BAC5000}" dt="2020-10-29T21:38:57.179" v="170" actId="6549"/>
          <ac:spMkLst>
            <pc:docMk/>
            <pc:sldMk cId="3188221858" sldId="336"/>
            <ac:spMk id="2" creationId="{3D55E0B6-75DA-4982-851E-6B9B8ECA957F}"/>
          </ac:spMkLst>
        </pc:spChg>
        <pc:spChg chg="mod">
          <ac:chgData name="Przemysław Kozak" userId="1ff2c0a2d71f804d" providerId="LiveId" clId="{376920ED-3131-408A-A921-FDF09BAC5000}" dt="2020-10-29T21:40:23.008" v="176" actId="20577"/>
          <ac:spMkLst>
            <pc:docMk/>
            <pc:sldMk cId="3188221858" sldId="336"/>
            <ac:spMk id="3" creationId="{4C4FDA7B-6109-483D-BD1B-AEDD36D74E5D}"/>
          </ac:spMkLst>
        </pc:spChg>
      </pc:sldChg>
      <pc:sldChg chg="addSp delSp modSp new mod">
        <pc:chgData name="Przemysław Kozak" userId="1ff2c0a2d71f804d" providerId="LiveId" clId="{376920ED-3131-408A-A921-FDF09BAC5000}" dt="2020-10-29T21:52:27.496" v="364" actId="1038"/>
        <pc:sldMkLst>
          <pc:docMk/>
          <pc:sldMk cId="3137093802" sldId="337"/>
        </pc:sldMkLst>
        <pc:spChg chg="mod">
          <ac:chgData name="Przemysław Kozak" userId="1ff2c0a2d71f804d" providerId="LiveId" clId="{376920ED-3131-408A-A921-FDF09BAC5000}" dt="2020-10-29T21:50:19.631" v="282" actId="6549"/>
          <ac:spMkLst>
            <pc:docMk/>
            <pc:sldMk cId="3137093802" sldId="337"/>
            <ac:spMk id="2" creationId="{B49677BA-7C40-4F21-ABE1-5ECA7EFE5DE4}"/>
          </ac:spMkLst>
        </pc:spChg>
        <pc:spChg chg="del mod">
          <ac:chgData name="Przemysław Kozak" userId="1ff2c0a2d71f804d" providerId="LiveId" clId="{376920ED-3131-408A-A921-FDF09BAC5000}" dt="2020-10-29T21:45:45.464" v="180" actId="22"/>
          <ac:spMkLst>
            <pc:docMk/>
            <pc:sldMk cId="3137093802" sldId="337"/>
            <ac:spMk id="3" creationId="{FCF686B6-2C69-4B28-8E17-E98CC4774A0D}"/>
          </ac:spMkLst>
        </pc:spChg>
        <pc:picChg chg="add mod ord">
          <ac:chgData name="Przemysław Kozak" userId="1ff2c0a2d71f804d" providerId="LiveId" clId="{376920ED-3131-408A-A921-FDF09BAC5000}" dt="2020-10-29T21:52:27.496" v="364" actId="1038"/>
          <ac:picMkLst>
            <pc:docMk/>
            <pc:sldMk cId="3137093802" sldId="337"/>
            <ac:picMk id="5" creationId="{DE16C87A-7602-46CF-B08E-8F59998C050F}"/>
          </ac:picMkLst>
        </pc:picChg>
      </pc:sldChg>
      <pc:sldChg chg="modSp new mod">
        <pc:chgData name="Przemysław Kozak" userId="1ff2c0a2d71f804d" providerId="LiveId" clId="{376920ED-3131-408A-A921-FDF09BAC5000}" dt="2020-10-29T21:49:17.920" v="215" actId="20577"/>
        <pc:sldMkLst>
          <pc:docMk/>
          <pc:sldMk cId="1293588424" sldId="338"/>
        </pc:sldMkLst>
        <pc:spChg chg="mod">
          <ac:chgData name="Przemysław Kozak" userId="1ff2c0a2d71f804d" providerId="LiveId" clId="{376920ED-3131-408A-A921-FDF09BAC5000}" dt="2020-10-29T21:49:17.920" v="215" actId="20577"/>
          <ac:spMkLst>
            <pc:docMk/>
            <pc:sldMk cId="1293588424" sldId="338"/>
            <ac:spMk id="2" creationId="{EDDCE790-F0EB-443D-A51D-7BCA045FEEEF}"/>
          </ac:spMkLst>
        </pc:spChg>
        <pc:spChg chg="mod">
          <ac:chgData name="Przemysław Kozak" userId="1ff2c0a2d71f804d" providerId="LiveId" clId="{376920ED-3131-408A-A921-FDF09BAC5000}" dt="2020-10-29T21:49:10.349" v="200" actId="27636"/>
          <ac:spMkLst>
            <pc:docMk/>
            <pc:sldMk cId="1293588424" sldId="338"/>
            <ac:spMk id="3" creationId="{B2671B99-42BF-4F0F-87D5-915FEF19120F}"/>
          </ac:spMkLst>
        </pc:spChg>
      </pc:sldChg>
      <pc:sldChg chg="addSp delSp modSp add mod">
        <pc:chgData name="Przemysław Kozak" userId="1ff2c0a2d71f804d" providerId="LiveId" clId="{376920ED-3131-408A-A921-FDF09BAC5000}" dt="2020-10-29T21:51:24.319" v="324" actId="1035"/>
        <pc:sldMkLst>
          <pc:docMk/>
          <pc:sldMk cId="450728909" sldId="339"/>
        </pc:sldMkLst>
        <pc:spChg chg="mod">
          <ac:chgData name="Przemysław Kozak" userId="1ff2c0a2d71f804d" providerId="LiveId" clId="{376920ED-3131-408A-A921-FDF09BAC5000}" dt="2020-10-29T21:50:23.207" v="283" actId="20577"/>
          <ac:spMkLst>
            <pc:docMk/>
            <pc:sldMk cId="450728909" sldId="339"/>
            <ac:spMk id="2" creationId="{B49677BA-7C40-4F21-ABE1-5ECA7EFE5DE4}"/>
          </ac:spMkLst>
        </pc:spChg>
        <pc:spChg chg="add del mod">
          <ac:chgData name="Przemysław Kozak" userId="1ff2c0a2d71f804d" providerId="LiveId" clId="{376920ED-3131-408A-A921-FDF09BAC5000}" dt="2020-10-29T21:51:07.737" v="290" actId="22"/>
          <ac:spMkLst>
            <pc:docMk/>
            <pc:sldMk cId="450728909" sldId="339"/>
            <ac:spMk id="4" creationId="{71AA741C-5AA9-4619-8A26-10CCC7B034E8}"/>
          </ac:spMkLst>
        </pc:spChg>
        <pc:picChg chg="del mod">
          <ac:chgData name="Przemysław Kozak" userId="1ff2c0a2d71f804d" providerId="LiveId" clId="{376920ED-3131-408A-A921-FDF09BAC5000}" dt="2020-10-29T21:50:57.748" v="286" actId="478"/>
          <ac:picMkLst>
            <pc:docMk/>
            <pc:sldMk cId="450728909" sldId="339"/>
            <ac:picMk id="5" creationId="{DE16C87A-7602-46CF-B08E-8F59998C050F}"/>
          </ac:picMkLst>
        </pc:picChg>
        <pc:picChg chg="add mod ord">
          <ac:chgData name="Przemysław Kozak" userId="1ff2c0a2d71f804d" providerId="LiveId" clId="{376920ED-3131-408A-A921-FDF09BAC5000}" dt="2020-10-29T21:51:24.319" v="324" actId="1035"/>
          <ac:picMkLst>
            <pc:docMk/>
            <pc:sldMk cId="450728909" sldId="339"/>
            <ac:picMk id="7" creationId="{A6EBA17A-856C-4454-888C-BE2E694AE511}"/>
          </ac:picMkLst>
        </pc:picChg>
      </pc:sldChg>
      <pc:sldChg chg="addSp delSp modSp add mod ord">
        <pc:chgData name="Przemysław Kozak" userId="1ff2c0a2d71f804d" providerId="LiveId" clId="{376920ED-3131-408A-A921-FDF09BAC5000}" dt="2020-10-29T21:52:18.088" v="353" actId="1036"/>
        <pc:sldMkLst>
          <pc:docMk/>
          <pc:sldMk cId="4234744504" sldId="340"/>
        </pc:sldMkLst>
        <pc:spChg chg="mod">
          <ac:chgData name="Przemysław Kozak" userId="1ff2c0a2d71f804d" providerId="LiveId" clId="{376920ED-3131-408A-A921-FDF09BAC5000}" dt="2020-10-29T21:51:38.699" v="328" actId="20577"/>
          <ac:spMkLst>
            <pc:docMk/>
            <pc:sldMk cId="4234744504" sldId="340"/>
            <ac:spMk id="2" creationId="{B49677BA-7C40-4F21-ABE1-5ECA7EFE5DE4}"/>
          </ac:spMkLst>
        </pc:spChg>
        <pc:spChg chg="add del mod">
          <ac:chgData name="Przemysław Kozak" userId="1ff2c0a2d71f804d" providerId="LiveId" clId="{376920ED-3131-408A-A921-FDF09BAC5000}" dt="2020-10-29T21:52:04.992" v="330" actId="22"/>
          <ac:spMkLst>
            <pc:docMk/>
            <pc:sldMk cId="4234744504" sldId="340"/>
            <ac:spMk id="4" creationId="{8FCB46A0-1BBB-4217-B7A7-B7917E0234C2}"/>
          </ac:spMkLst>
        </pc:spChg>
        <pc:picChg chg="del">
          <ac:chgData name="Przemysław Kozak" userId="1ff2c0a2d71f804d" providerId="LiveId" clId="{376920ED-3131-408A-A921-FDF09BAC5000}" dt="2020-10-29T21:51:40.404" v="329" actId="478"/>
          <ac:picMkLst>
            <pc:docMk/>
            <pc:sldMk cId="4234744504" sldId="340"/>
            <ac:picMk id="5" creationId="{DE16C87A-7602-46CF-B08E-8F59998C050F}"/>
          </ac:picMkLst>
        </pc:picChg>
        <pc:picChg chg="add mod ord">
          <ac:chgData name="Przemysław Kozak" userId="1ff2c0a2d71f804d" providerId="LiveId" clId="{376920ED-3131-408A-A921-FDF09BAC5000}" dt="2020-10-29T21:52:18.088" v="353" actId="1036"/>
          <ac:picMkLst>
            <pc:docMk/>
            <pc:sldMk cId="4234744504" sldId="340"/>
            <ac:picMk id="7" creationId="{CE41BFD8-C7F1-45BB-BBFB-0B2C6D46E785}"/>
          </ac:picMkLst>
        </pc:picChg>
      </pc:sldChg>
      <pc:sldChg chg="addSp delSp modSp add mod">
        <pc:chgData name="Przemysław Kozak" userId="1ff2c0a2d71f804d" providerId="LiveId" clId="{376920ED-3131-408A-A921-FDF09BAC5000}" dt="2020-10-29T21:53:49.739" v="429" actId="1035"/>
        <pc:sldMkLst>
          <pc:docMk/>
          <pc:sldMk cId="4111420469" sldId="341"/>
        </pc:sldMkLst>
        <pc:spChg chg="mod">
          <ac:chgData name="Przemysław Kozak" userId="1ff2c0a2d71f804d" providerId="LiveId" clId="{376920ED-3131-408A-A921-FDF09BAC5000}" dt="2020-10-29T21:52:36.788" v="366" actId="20577"/>
          <ac:spMkLst>
            <pc:docMk/>
            <pc:sldMk cId="4111420469" sldId="341"/>
            <ac:spMk id="2" creationId="{B49677BA-7C40-4F21-ABE1-5ECA7EFE5DE4}"/>
          </ac:spMkLst>
        </pc:spChg>
        <pc:spChg chg="add del mod">
          <ac:chgData name="Przemysław Kozak" userId="1ff2c0a2d71f804d" providerId="LiveId" clId="{376920ED-3131-408A-A921-FDF09BAC5000}" dt="2020-10-29T21:52:55.201" v="368" actId="22"/>
          <ac:spMkLst>
            <pc:docMk/>
            <pc:sldMk cId="4111420469" sldId="341"/>
            <ac:spMk id="4" creationId="{EC5DC9FE-9FD8-4E43-8143-EDAD8488E1B6}"/>
          </ac:spMkLst>
        </pc:spChg>
        <pc:picChg chg="add mod ord">
          <ac:chgData name="Przemysław Kozak" userId="1ff2c0a2d71f804d" providerId="LiveId" clId="{376920ED-3131-408A-A921-FDF09BAC5000}" dt="2020-10-29T21:53:49.739" v="429" actId="1035"/>
          <ac:picMkLst>
            <pc:docMk/>
            <pc:sldMk cId="4111420469" sldId="341"/>
            <ac:picMk id="6" creationId="{E97B9C5E-1CF4-4FAB-A875-36CFD35C2F4B}"/>
          </ac:picMkLst>
        </pc:picChg>
        <pc:picChg chg="del">
          <ac:chgData name="Przemysław Kozak" userId="1ff2c0a2d71f804d" providerId="LiveId" clId="{376920ED-3131-408A-A921-FDF09BAC5000}" dt="2020-10-29T21:52:51.007" v="367" actId="478"/>
          <ac:picMkLst>
            <pc:docMk/>
            <pc:sldMk cId="4111420469" sldId="341"/>
            <ac:picMk id="7" creationId="{CE41BFD8-C7F1-45BB-BBFB-0B2C6D46E785}"/>
          </ac:picMkLst>
        </pc:picChg>
      </pc:sldChg>
      <pc:sldChg chg="addSp delSp modSp add mod">
        <pc:chgData name="Przemysław Kozak" userId="1ff2c0a2d71f804d" providerId="LiveId" clId="{376920ED-3131-408A-A921-FDF09BAC5000}" dt="2020-10-29T21:53:43.762" v="411" actId="1036"/>
        <pc:sldMkLst>
          <pc:docMk/>
          <pc:sldMk cId="3544745212" sldId="342"/>
        </pc:sldMkLst>
        <pc:spChg chg="mod">
          <ac:chgData name="Przemysław Kozak" userId="1ff2c0a2d71f804d" providerId="LiveId" clId="{376920ED-3131-408A-A921-FDF09BAC5000}" dt="2020-10-29T21:53:12.151" v="373" actId="20577"/>
          <ac:spMkLst>
            <pc:docMk/>
            <pc:sldMk cId="3544745212" sldId="342"/>
            <ac:spMk id="2" creationId="{B49677BA-7C40-4F21-ABE1-5ECA7EFE5DE4}"/>
          </ac:spMkLst>
        </pc:spChg>
        <pc:spChg chg="add del mod">
          <ac:chgData name="Przemysław Kozak" userId="1ff2c0a2d71f804d" providerId="LiveId" clId="{376920ED-3131-408A-A921-FDF09BAC5000}" dt="2020-10-29T21:53:30.536" v="375" actId="22"/>
          <ac:spMkLst>
            <pc:docMk/>
            <pc:sldMk cId="3544745212" sldId="342"/>
            <ac:spMk id="4" creationId="{3DAA3484-24E7-4093-A8BF-9B3D7287315F}"/>
          </ac:spMkLst>
        </pc:spChg>
        <pc:picChg chg="del">
          <ac:chgData name="Przemysław Kozak" userId="1ff2c0a2d71f804d" providerId="LiveId" clId="{376920ED-3131-408A-A921-FDF09BAC5000}" dt="2020-10-29T21:53:27.172" v="374" actId="478"/>
          <ac:picMkLst>
            <pc:docMk/>
            <pc:sldMk cId="3544745212" sldId="342"/>
            <ac:picMk id="6" creationId="{E97B9C5E-1CF4-4FAB-A875-36CFD35C2F4B}"/>
          </ac:picMkLst>
        </pc:picChg>
        <pc:picChg chg="add mod ord">
          <ac:chgData name="Przemysław Kozak" userId="1ff2c0a2d71f804d" providerId="LiveId" clId="{376920ED-3131-408A-A921-FDF09BAC5000}" dt="2020-10-29T21:53:43.762" v="411" actId="1036"/>
          <ac:picMkLst>
            <pc:docMk/>
            <pc:sldMk cId="3544745212" sldId="342"/>
            <ac:picMk id="7" creationId="{FC935097-D411-41EC-869F-1B152C06C54D}"/>
          </ac:picMkLst>
        </pc:picChg>
      </pc:sldChg>
      <pc:sldChg chg="modSp new mod">
        <pc:chgData name="Przemysław Kozak" userId="1ff2c0a2d71f804d" providerId="LiveId" clId="{376920ED-3131-408A-A921-FDF09BAC5000}" dt="2020-10-29T22:00:52.683" v="990" actId="20577"/>
        <pc:sldMkLst>
          <pc:docMk/>
          <pc:sldMk cId="1726009428" sldId="343"/>
        </pc:sldMkLst>
        <pc:spChg chg="mod">
          <ac:chgData name="Przemysław Kozak" userId="1ff2c0a2d71f804d" providerId="LiveId" clId="{376920ED-3131-408A-A921-FDF09BAC5000}" dt="2020-10-29T21:54:20.716" v="444" actId="20577"/>
          <ac:spMkLst>
            <pc:docMk/>
            <pc:sldMk cId="1726009428" sldId="343"/>
            <ac:spMk id="2" creationId="{1CB7EBF9-F7DD-468C-B40F-52F3CE440D3F}"/>
          </ac:spMkLst>
        </pc:spChg>
        <pc:spChg chg="mod">
          <ac:chgData name="Przemysław Kozak" userId="1ff2c0a2d71f804d" providerId="LiveId" clId="{376920ED-3131-408A-A921-FDF09BAC5000}" dt="2020-10-29T22:00:52.683" v="990" actId="20577"/>
          <ac:spMkLst>
            <pc:docMk/>
            <pc:sldMk cId="1726009428" sldId="343"/>
            <ac:spMk id="3" creationId="{F01D1EB3-4331-49D0-ADA7-33906B1D63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11C29CBA-243B-41E5-9638-CDA1DC0EC752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9785"/>
            <a:ext cx="129768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923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26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301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30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130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484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412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052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40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130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9DAA5D-D452-44E5-9E47-58514992A6F8}" type="datetimeFigureOut">
              <a:rPr lang="pl-PL" smtClean="0"/>
              <a:t>2020-11-23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A14EF06D-727A-451E-B075-DFF180388253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9785"/>
            <a:ext cx="129768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01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25C7B5-1317-41D3-934C-E96081A5E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306841" cy="3566160"/>
          </a:xfrm>
        </p:spPr>
        <p:txBody>
          <a:bodyPr>
            <a:noAutofit/>
          </a:bodyPr>
          <a:lstStyle/>
          <a:p>
            <a:pPr algn="l"/>
            <a:r>
              <a:rPr lang="pl-PL" sz="4000" dirty="0"/>
              <a:t>Analiza i ocena roboczej wersji „Planu </a:t>
            </a:r>
            <a:br>
              <a:rPr lang="pl-PL" sz="4000" dirty="0"/>
            </a:br>
            <a:r>
              <a:rPr lang="pl-PL" sz="4000" dirty="0"/>
              <a:t>Rozwoju Ekonomii Społecznej na Mazowszu </a:t>
            </a:r>
            <a:br>
              <a:rPr lang="pl-PL" sz="4000" dirty="0"/>
            </a:br>
            <a:r>
              <a:rPr lang="pl-PL" sz="4000" dirty="0"/>
              <a:t>na lata 2021-2030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66A5798-D582-4ECD-9319-C0E621A7DE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Pracownia Rozwoju</a:t>
            </a:r>
          </a:p>
          <a:p>
            <a:r>
              <a:rPr lang="pl-PL" dirty="0"/>
              <a:t>Warszawa 30 października 2020</a:t>
            </a:r>
          </a:p>
        </p:txBody>
      </p:sp>
    </p:spTree>
    <p:extLst>
      <p:ext uri="{BB962C8B-B14F-4D97-AF65-F5344CB8AC3E}">
        <p14:creationId xmlns:p14="http://schemas.microsoft.com/office/powerpoint/2010/main" val="218732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5CBACAA-E3B1-4E8C-A17A-08EBF505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realizacji </a:t>
            </a:r>
            <a:br>
              <a:rPr lang="pl-PL" dirty="0"/>
            </a:br>
            <a:r>
              <a:rPr lang="pl-PL" dirty="0"/>
              <a:t>– realizatorzy, budżet i harmonogram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6471BB14-3E0C-4759-A331-BBAF68BD1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117" y="2113472"/>
            <a:ext cx="9918248" cy="352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95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D55E0B6-75DA-4982-851E-6B9B8ECA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Monitoring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C4FDA7B-6109-483D-BD1B-AEDD36D74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>
              <a:spcBef>
                <a:spcPts val="300"/>
              </a:spcBef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Monitoring musi być zaprojektowany oraz prowadzony, zgodnie z kryteriami: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użyteczności, czyli zebrane dane muszą być użyteczne dla odbiorców, a jednocześnie zrozumiałe, o wysokiej jakości oraz aktualne i adekwatne do badanego zakresu;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dirty="0">
                <a:latin typeface="Arial" panose="020B0604020202020204" pitchFamily="34" charset="0"/>
                <a:cs typeface="Calibri" panose="020F0502020204030204" pitchFamily="34" charset="0"/>
              </a:rPr>
              <a:t>efektywności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czyli zapewniające powyżej opisaną użyteczność przy jednoczesnym racjonalnym dysponowaniem zasobów kadrowych i czasowych.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822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DCE790-F0EB-443D-A51D-7BCA045F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2671B99-42BF-4F0F-87D5-915FEF191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50215"/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Skuteczność realizacji strategii zależy od systematycznego śledzenia zjawisk i problemów społecznych występujących na określonym terytorium. Celem ewaluacji jest określenie adekwatności i stopnia osiągniętych celów w oparciu o cztery kryteria: efektywności, skuteczności, użyteczności i trwałości.  Wspomniane kryteria są rozumiane w następujących sposób: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skuteczność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czyli ocena osiągniętych celów Planu, poprzez podsumowanie sukcesów i porażek w prowadzonych działaniach. Ocenie podlega stopień realizacji efektów poprzez weryfikację wskaźników;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efektywność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czyli ocena które działania mogły zostać osiągnięte mniejszym kosztem lub dlaczego wymagały większych nakładów;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użyteczność, czyli na ile założone i osiągnięte efekty (oraz te zrealizowane mimo, że nieplanowane)  są spójne z wyzwaniami społeczno-gospodarczymi, oczekiwaniami różnych interesariuszy;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trwałość, czyli czy efekty będą trwale wpływać na założone obszary i przez ile będą utrzymywać się po 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zakończeniu określonego działania;</a:t>
            </a:r>
            <a:endParaRPr lang="pl-P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trafność, czyli w jakim stopniu przyjęte cele Planu odpowiadają zidentyfikowanym problemom w obszarze objętym Planem i realnym potrzebom sektora ES.</a:t>
            </a:r>
            <a:endParaRPr lang="pl-P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3588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9677BA-7C40-4F21-ABE1-5ECA7EFE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Cele, rezultaty, wskaźniki (1)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DE16C87A-7602-46CF-B08E-8F59998C0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165" y="1832402"/>
            <a:ext cx="10084519" cy="2981138"/>
          </a:xfrm>
        </p:spPr>
      </p:pic>
    </p:spTree>
    <p:extLst>
      <p:ext uri="{BB962C8B-B14F-4D97-AF65-F5344CB8AC3E}">
        <p14:creationId xmlns:p14="http://schemas.microsoft.com/office/powerpoint/2010/main" val="3137093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9677BA-7C40-4F21-ABE1-5ECA7EFE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Cele, rezultaty, wskaźniki (2)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xmlns="" id="{A6EBA17A-856C-4454-888C-BE2E694AE5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4080" y="1811555"/>
            <a:ext cx="9901704" cy="3174521"/>
          </a:xfrm>
        </p:spPr>
      </p:pic>
    </p:spTree>
    <p:extLst>
      <p:ext uri="{BB962C8B-B14F-4D97-AF65-F5344CB8AC3E}">
        <p14:creationId xmlns:p14="http://schemas.microsoft.com/office/powerpoint/2010/main" val="45072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9677BA-7C40-4F21-ABE1-5ECA7EFE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Cele, rezultaty, wskaźniki (3)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xmlns="" id="{CE41BFD8-C7F1-45BB-BBFB-0B2C6D46E7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174" y="1794296"/>
            <a:ext cx="9955516" cy="3191773"/>
          </a:xfrm>
        </p:spPr>
      </p:pic>
    </p:spTree>
    <p:extLst>
      <p:ext uri="{BB962C8B-B14F-4D97-AF65-F5344CB8AC3E}">
        <p14:creationId xmlns:p14="http://schemas.microsoft.com/office/powerpoint/2010/main" val="4234744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9677BA-7C40-4F21-ABE1-5ECA7EFE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Cele, rezultaty, wskaźniki (4)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E97B9C5E-1CF4-4FAB-A875-36CFD35C2F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813" y="1785673"/>
            <a:ext cx="9992683" cy="3700732"/>
          </a:xfrm>
        </p:spPr>
      </p:pic>
    </p:spTree>
    <p:extLst>
      <p:ext uri="{BB962C8B-B14F-4D97-AF65-F5344CB8AC3E}">
        <p14:creationId xmlns:p14="http://schemas.microsoft.com/office/powerpoint/2010/main" val="4111420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9677BA-7C40-4F21-ABE1-5ECA7EFE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Cele, rezultaty, wskaźniki (5)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xmlns="" id="{FC935097-D411-41EC-869F-1B152C06C5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984" y="1751164"/>
            <a:ext cx="9901705" cy="3174521"/>
          </a:xfrm>
        </p:spPr>
      </p:pic>
    </p:spTree>
    <p:extLst>
      <p:ext uri="{BB962C8B-B14F-4D97-AF65-F5344CB8AC3E}">
        <p14:creationId xmlns:p14="http://schemas.microsoft.com/office/powerpoint/2010/main" val="3544745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CB7EBF9-F7DD-468C-B40F-52F3CE440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01D1EB3-4331-49D0-ADA7-33906B1D6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pl-PL" dirty="0"/>
              <a:t>Przejrzenie celów pod kątem zastosowania SMART – tam, gdzie możliwe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/>
              <a:t>Doprecyzować lub przeformułować tam, gdzie możliwe: rezultaty długookresowe i ich wskaźniki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/>
              <a:t>Przeformułować opis „monitoringu”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/>
              <a:t>W sposób prostszy opisać „ewaluację” oraz jak będzie prowadzona</a:t>
            </a:r>
          </a:p>
          <a:p>
            <a:pPr marL="457200" indent="-457200">
              <a:buFont typeface="+mj-lt"/>
              <a:buAutoNum type="arabicParenR"/>
            </a:pPr>
            <a:endParaRPr lang="pl-PL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arenR"/>
            </a:pPr>
            <a:r>
              <a:rPr lang="pl-P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Zadbać o miejsce ES w zaktualizowanej </a:t>
            </a:r>
            <a:r>
              <a:rPr lang="pl-PL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SRW</a:t>
            </a:r>
            <a:endParaRPr lang="pl-PL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arenR"/>
            </a:pPr>
            <a:r>
              <a:rPr lang="pl-P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Znaleźć sposób i środki na redakcję dokumentu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 smtClean="0">
                <a:solidFill>
                  <a:srgbClr val="FF0000"/>
                </a:solidFill>
              </a:rPr>
              <a:t>	+ KP – ZMIANA NAZWY PODMIOTY RYNKOWE NA PRZEDSIĘBIORSTWA SPOŁECZNE</a:t>
            </a:r>
            <a:endParaRPr lang="pl-PL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6009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F11E2E-B406-42C8-B63C-52C7346E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C42211A-8DEC-475F-B210-FDC7880F4B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13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0E02A72-6E9C-4696-B55B-2D8F0DE9E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Zagadnienia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041040B-A902-400A-A3A1-8F502C864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część diagnostyczna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analiza SWOT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wizja, misja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cel główny, cele szczegółowe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działania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rezultaty i wskaźniki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u="sng" dirty="0"/>
              <a:t>systemu realizacji, realizatorzy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u="sng" dirty="0"/>
              <a:t>monitoring i ewaluacja</a:t>
            </a:r>
          </a:p>
        </p:txBody>
      </p:sp>
    </p:spTree>
    <p:extLst>
      <p:ext uri="{BB962C8B-B14F-4D97-AF65-F5344CB8AC3E}">
        <p14:creationId xmlns:p14="http://schemas.microsoft.com/office/powerpoint/2010/main" val="387593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36E6739-B538-4A27-B0F1-04F52B30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wstępne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714DA8B-DDC4-46FF-9E5E-612EF785C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508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24FD62-BD09-4E6F-9DE3-9F236E37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tworzenia RPRES - proces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702549CB-12C2-46D1-8AD4-2D92CE531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40B38BC1-881E-4878-94A4-1738C9A1D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934" y="1763997"/>
            <a:ext cx="6704738" cy="453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3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36E6739-B538-4A27-B0F1-04F52B30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elementów Planu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714DA8B-DDC4-46FF-9E5E-612EF785C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45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F88BD58-08F4-47BB-843E-791FA494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rekomendacje – spotkanie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177EB87-7498-47CF-9DE4-BA66C92DD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Rozstrzygnąć kwestię Planu jako dokumentu </a:t>
            </a:r>
            <a:r>
              <a:rPr lang="pl-PL" b="1" dirty="0"/>
              <a:t>strategicznego i/lub wdrożeniowo-operacyjnego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Przeanalizować i zmodyfikować lub mocniej uzasadnić/wyjaśnić przyjętą </a:t>
            </a:r>
            <a:r>
              <a:rPr lang="pl-PL" b="1" dirty="0"/>
              <a:t>koncepcję diagnozy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 większym stopniu zwrócić uwagę w diagnozie na </a:t>
            </a:r>
            <a:r>
              <a:rPr lang="pl-PL" b="1" dirty="0"/>
              <a:t>kondycję PES, w tym PS</a:t>
            </a:r>
            <a:r>
              <a:rPr lang="pl-PL" dirty="0"/>
              <a:t>, a nie jedynie na stan liczbowy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 diagnozie zawrzeć </a:t>
            </a:r>
            <a:r>
              <a:rPr lang="pl-PL" b="1" dirty="0"/>
              <a:t>jedynie te informacje, które mają znaczenie funkcjonalne </a:t>
            </a:r>
            <a:r>
              <a:rPr lang="pl-PL" dirty="0"/>
              <a:t>dla wyciąganych wniosków na temat sektora 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 większym stopniu dokonać </a:t>
            </a:r>
            <a:r>
              <a:rPr lang="pl-PL" b="1" dirty="0"/>
              <a:t>interpretacji danych</a:t>
            </a:r>
            <a:r>
              <a:rPr lang="pl-PL" dirty="0"/>
              <a:t>, aby w sposób logiczny dało się z nich wyprowadzić cele, kierunki interwencji i działania.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Przemyśleć rolę wskaźników i </a:t>
            </a:r>
            <a:r>
              <a:rPr lang="pl-PL" b="1" dirty="0"/>
              <a:t>zmniejszyć ich ilość</a:t>
            </a:r>
            <a:r>
              <a:rPr lang="pl-PL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685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8B1C26E-428D-40A7-B1EE-585A7727F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Zestawienie zdiagnozowanych problemów, działów oraz celów szczegółowych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A6B110CB-6DD7-4295-B635-F7270E16F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116881"/>
              </p:ext>
            </p:extLst>
          </p:nvPr>
        </p:nvGraphicFramePr>
        <p:xfrm>
          <a:off x="1097280" y="1989881"/>
          <a:ext cx="10058399" cy="4258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3277">
                  <a:extLst>
                    <a:ext uri="{9D8B030D-6E8A-4147-A177-3AD203B41FA5}">
                      <a16:colId xmlns:a16="http://schemas.microsoft.com/office/drawing/2014/main" xmlns="" val="294559806"/>
                    </a:ext>
                  </a:extLst>
                </a:gridCol>
                <a:gridCol w="4332958">
                  <a:extLst>
                    <a:ext uri="{9D8B030D-6E8A-4147-A177-3AD203B41FA5}">
                      <a16:colId xmlns:a16="http://schemas.microsoft.com/office/drawing/2014/main" xmlns="" val="1750085134"/>
                    </a:ext>
                  </a:extLst>
                </a:gridCol>
                <a:gridCol w="2392164">
                  <a:extLst>
                    <a:ext uri="{9D8B030D-6E8A-4147-A177-3AD203B41FA5}">
                      <a16:colId xmlns:a16="http://schemas.microsoft.com/office/drawing/2014/main" xmlns="" val="4613466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690880" algn="l"/>
                        </a:tabLst>
                      </a:pPr>
                      <a:r>
                        <a:rPr lang="pl-PL" sz="1600">
                          <a:effectLst/>
                        </a:rPr>
                        <a:t>Zdiagnozowany problem sektora ES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effectLst/>
                        </a:rPr>
                        <a:t>Cel szczegółowy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effectLst/>
                        </a:rPr>
                        <a:t>Kierunek interwencji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9703179"/>
                  </a:ext>
                </a:extLst>
              </a:tr>
              <a:tr h="528235"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1. Niska świadomość istnienia ES wśród mieszkańców województwa.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1. Wzrost świadomości istnienia ES wśród mieszkańców województwa mazowieckiego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Promocja, edukacja </a:t>
                      </a:r>
                      <a:br>
                        <a:rPr lang="pl-PL" sz="1600">
                          <a:effectLst/>
                        </a:rPr>
                      </a:br>
                      <a:r>
                        <a:rPr lang="pl-PL" sz="1600">
                          <a:effectLst/>
                        </a:rPr>
                        <a:t>i informacja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4765250"/>
                  </a:ext>
                </a:extLst>
              </a:tr>
              <a:tr h="871588"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2. Brak stabilności funkcjonowania podmiotów rynkowych.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2. Zwiększenie stabilności funkcjonowania podmiotów rynkowych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Podmioty rynkowe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05306458"/>
                  </a:ext>
                </a:extLst>
              </a:tr>
              <a:tr h="58105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3. Trudny dostęp do dobrej jakości usług integracyjnych.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3. Poprawa dostępu do dobrej jakości usług integracyjnych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Podmioty reintegracyjne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2759050"/>
                  </a:ext>
                </a:extLst>
              </a:tr>
              <a:tr h="1162117"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4. Brak zainteresowania instytucji publicznych oraz organizacji pozarządowych ekonomią społeczną.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4. Zwiększenie zaangażowania instytucji publicznych oraz organizacji pozarządowych w rozwój ES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Wsparcie ekonomii społecznej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35351556"/>
                  </a:ext>
                </a:extLst>
              </a:tr>
              <a:tr h="87158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5. Brak świadomości w zakresie możliwej współpracy między biznesem, PES a szkolnictwem.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5. Zainicjowanie współpracy i rzecznictwa na rzecz ES w środowisku biznesu i oświaty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Współpraca z otoczeniem i rzecznictwo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3721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55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xmlns="" id="{F4373936-8E93-4899-A42A-31EAA30607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" y="0"/>
          <a:ext cx="12191999" cy="6965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023">
                  <a:extLst>
                    <a:ext uri="{9D8B030D-6E8A-4147-A177-3AD203B41FA5}">
                      <a16:colId xmlns:a16="http://schemas.microsoft.com/office/drawing/2014/main" xmlns="" val="2677642047"/>
                    </a:ext>
                  </a:extLst>
                </a:gridCol>
                <a:gridCol w="2922494">
                  <a:extLst>
                    <a:ext uri="{9D8B030D-6E8A-4147-A177-3AD203B41FA5}">
                      <a16:colId xmlns:a16="http://schemas.microsoft.com/office/drawing/2014/main" xmlns="" val="3720548809"/>
                    </a:ext>
                  </a:extLst>
                </a:gridCol>
                <a:gridCol w="2922494">
                  <a:extLst>
                    <a:ext uri="{9D8B030D-6E8A-4147-A177-3AD203B41FA5}">
                      <a16:colId xmlns:a16="http://schemas.microsoft.com/office/drawing/2014/main" xmlns="" val="3476611491"/>
                    </a:ext>
                  </a:extLst>
                </a:gridCol>
                <a:gridCol w="2922494">
                  <a:extLst>
                    <a:ext uri="{9D8B030D-6E8A-4147-A177-3AD203B41FA5}">
                      <a16:colId xmlns:a16="http://schemas.microsoft.com/office/drawing/2014/main" xmlns="" val="2963616772"/>
                    </a:ext>
                  </a:extLst>
                </a:gridCol>
                <a:gridCol w="2922494">
                  <a:extLst>
                    <a:ext uri="{9D8B030D-6E8A-4147-A177-3AD203B41FA5}">
                      <a16:colId xmlns:a16="http://schemas.microsoft.com/office/drawing/2014/main" xmlns="" val="3036572777"/>
                    </a:ext>
                  </a:extLst>
                </a:gridCol>
              </a:tblGrid>
              <a:tr h="235510">
                <a:tc gridSpan="5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Cel długofalowy strategiczny: Ekonomia społeczna i solidarna stanie się istotnym instrumentem aktywnej polityki społecznej, wsparcia rozwoju społecznego oraz lokalnego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4852921"/>
                  </a:ext>
                </a:extLst>
              </a:tr>
              <a:tr h="356825">
                <a:tc gridSpan="5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Cel główny: Do roku 2023 podmioty ekonomii społecznej i solidarnej będą ważnym elementem aktywizacji i integracji społecznej osób zagrożonych wykluczeniem społecznym oraz dostarczycielami usług użyteczności publicznej i realizatorami zadań z zakresu rozwoju lokalnego.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5328303"/>
                  </a:ext>
                </a:extLst>
              </a:tr>
              <a:tr h="1448661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Cele szczegółowe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Wspieranie trwałego partnerstwa podmiotów ekonomii społecznej i solidarnej z samorządem terytorialnym w realizacji usług społecznych użyteczności publicznej oraz zadań publicznych w zakresie rozwoju lokalnego.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Zwiększenie liczby wysokiej jakości miejsc pracy w przedsiębiorstwach społecznych dla osób zagrożonych wykluczeniem społecznym.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Zwiększenie konkurencyjności podmiotów ekonomii społecznej i solidarnej na rynku.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Upowszechnienie pozytywnych postaw wobec ekonomii społecznej i solidarnej.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931812"/>
                  </a:ext>
                </a:extLst>
              </a:tr>
              <a:tr h="478139">
                <a:tc rowSpan="4">
                  <a:txBody>
                    <a:bodyPr/>
                    <a:lstStyle/>
                    <a:p>
                      <a:pPr marL="71755" marR="7175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Obszary, priorytety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0" dirty="0">
                          <a:effectLst/>
                        </a:rPr>
                        <a:t>Obszar I: Solidarna wspólna lokalna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0" dirty="0">
                          <a:effectLst/>
                        </a:rPr>
                        <a:t>Obszar II: Solidarny rynek pracy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0" dirty="0">
                          <a:effectLst/>
                        </a:rPr>
                        <a:t>Obszar III: Konkurencyjna przedsiębiorczość społeczna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0" dirty="0">
                          <a:effectLst/>
                        </a:rPr>
                        <a:t>Obszar III: Solidarne społeczeństwo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1169613"/>
                  </a:ext>
                </a:extLst>
              </a:tr>
              <a:tr h="10847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I: Rozwój usług społecznych użyteczności publicznej oraz zadań publicznych w zakresie rozwoju lokalnego.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I: Wsparcie reintegracji społecznej i zawodowej osób zagrożonych wykluczeniem społecznym w jednostkach reintegracyjnych.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I: Zwiększenie konkurencyjności podmiotów ekonomii społecznej i solidarnej.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I: Kształtowanie pozytywnych postaw wobec ekonomii społecznej i solidarnej wśród młodzieży.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765244"/>
                  </a:ext>
                </a:extLst>
              </a:tr>
              <a:tr h="8420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II: Włączenie podmiotów ekonomii społecznej i solidarnej w procesy rewitalizacji.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II: Aktywizacja zawodowa osób niepełnosprawnych oraz osób starszych w podmiotach ekonomii społecznej i solidarnej.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II: Wsparcie w rozwoju profesjonalizacji i współdziałania PES oraz współpracy międzysektorowej.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II: Budowa marki ekonomii społecznej i solidarnej.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5680591"/>
                  </a:ext>
                </a:extLst>
              </a:tr>
              <a:tr h="9634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 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III: Tworzenie miejsc pracy dla osób zagrożonych wykluczeniem społecznym w przedsiębiorstwach społecznych.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 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 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6852440"/>
                  </a:ext>
                </a:extLst>
              </a:tr>
              <a:tr h="1448661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Rezultaty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vert="vert27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dirty="0">
                          <a:effectLst/>
                        </a:rPr>
                        <a:t>Wzrost udziału środków z budżetów JST przeznaczanych na zlecanie świadczenia usług społecznych użyteczności publicznej i realizacji zadań publicznych w zakresie rozwoju lokalnego podmiotom ekonomii społecznej i solidarnej.</a:t>
                      </a:r>
                      <a:endParaRPr lang="pl-PL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dirty="0">
                          <a:effectLst/>
                        </a:rPr>
                        <a:t>Zwiększenie zatrudnienia osób zagrożonych wykluczeniem społecznym na wysokiej jakości miejscach pracy w przedsiębiorstwach społecznych.</a:t>
                      </a:r>
                      <a:endParaRPr lang="pl-PL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dirty="0">
                          <a:effectLst/>
                        </a:rPr>
                        <a:t>Zwiększenie liczby podmiotów ekonomii społecznej i solidarnej prowadzących działalność gospodarczą lub odpłatną działalność pożytku publicznego.</a:t>
                      </a:r>
                      <a:endParaRPr lang="pl-PL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dirty="0">
                          <a:effectLst/>
                        </a:rPr>
                        <a:t>Zwiększenie członkostwa osób młodych (16–34 lata) w podmiotach ekonomii społecznej i solidarnej.</a:t>
                      </a:r>
                      <a:endParaRPr lang="pl-PL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9421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57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F32452-9DCB-4205-8542-FDECA1CC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Działy Planu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xmlns="" id="{316962AE-524B-4F33-90C0-03C609B178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8362" y="1595614"/>
            <a:ext cx="7341080" cy="485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151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901</TotalTime>
  <Words>940</Words>
  <Application>Microsoft Office PowerPoint</Application>
  <PresentationFormat>Niestandardowy</PresentationFormat>
  <Paragraphs>98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Retrospekcja</vt:lpstr>
      <vt:lpstr>Analiza i ocena roboczej wersji „Planu  Rozwoju Ekonomii Społecznej na Mazowszu  na lata 2021-2030</vt:lpstr>
      <vt:lpstr>Zagadnienia</vt:lpstr>
      <vt:lpstr>Założenia wstępne</vt:lpstr>
      <vt:lpstr>Model tworzenia RPRES - proces</vt:lpstr>
      <vt:lpstr>Analiza elementów Planu</vt:lpstr>
      <vt:lpstr>Główne rekomendacje – spotkanie 1</vt:lpstr>
      <vt:lpstr>Zestawienie zdiagnozowanych problemów, działów oraz celów szczegółowych</vt:lpstr>
      <vt:lpstr>Prezentacja programu PowerPoint</vt:lpstr>
      <vt:lpstr>Działy Planu</vt:lpstr>
      <vt:lpstr>System realizacji  – realizatorzy, budżet i harmonogram</vt:lpstr>
      <vt:lpstr>Monitoring</vt:lpstr>
      <vt:lpstr>Ewaluacja</vt:lpstr>
      <vt:lpstr>Cele, rezultaty, wskaźniki (1)</vt:lpstr>
      <vt:lpstr>Cele, rezultaty, wskaźniki (2)</vt:lpstr>
      <vt:lpstr>Cele, rezultaty, wskaźniki (3)</vt:lpstr>
      <vt:lpstr>Cele, rezultaty, wskaźniki (4)</vt:lpstr>
      <vt:lpstr>Cele, rezultaty, wskaźniki (5)</vt:lpstr>
      <vt:lpstr>Rekomendacje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Obrona przed technikami manipulacyjnymi  podczas negocjacji</dc:title>
  <dc:creator>Przemysław Kozak</dc:creator>
  <cp:lastModifiedBy>Krzysztof Pilecki</cp:lastModifiedBy>
  <cp:revision>49</cp:revision>
  <cp:lastPrinted>2019-10-23T08:40:33Z</cp:lastPrinted>
  <dcterms:created xsi:type="dcterms:W3CDTF">2019-10-21T19:34:28Z</dcterms:created>
  <dcterms:modified xsi:type="dcterms:W3CDTF">2020-11-23T14:35:16Z</dcterms:modified>
</cp:coreProperties>
</file>